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12689" lvl="1" marL="457189" marR="0" rtl="0" algn="l">
              <a:spcBef>
                <a:spcPts val="0"/>
              </a:spcBef>
              <a:buNone/>
              <a:defRPr b="0" i="0" sz="1800" u="none" cap="none" strike="noStrike">
                <a:solidFill>
                  <a:schemeClr val="dk1"/>
                </a:solidFill>
                <a:latin typeface="Calibri"/>
                <a:ea typeface="Calibri"/>
                <a:cs typeface="Calibri"/>
                <a:sym typeface="Calibri"/>
              </a:defRPr>
            </a:lvl2pPr>
            <a:lvl3pPr indent="-12677" lvl="2" marL="914377" marR="0" rtl="0" algn="l">
              <a:spcBef>
                <a:spcPts val="0"/>
              </a:spcBef>
              <a:buNone/>
              <a:defRPr b="0" i="0" sz="1800" u="none" cap="none" strike="noStrike">
                <a:solidFill>
                  <a:schemeClr val="dk1"/>
                </a:solidFill>
                <a:latin typeface="Calibri"/>
                <a:ea typeface="Calibri"/>
                <a:cs typeface="Calibri"/>
                <a:sym typeface="Calibri"/>
              </a:defRPr>
            </a:lvl3pPr>
            <a:lvl4pPr indent="-12665" lvl="3" marL="1371566" marR="0" rtl="0" algn="l">
              <a:spcBef>
                <a:spcPts val="0"/>
              </a:spcBef>
              <a:buNone/>
              <a:defRPr b="0" i="0" sz="1800" u="none" cap="none" strike="noStrike">
                <a:solidFill>
                  <a:schemeClr val="dk1"/>
                </a:solidFill>
                <a:latin typeface="Calibri"/>
                <a:ea typeface="Calibri"/>
                <a:cs typeface="Calibri"/>
                <a:sym typeface="Calibri"/>
              </a:defRPr>
            </a:lvl4pPr>
            <a:lvl5pPr indent="-12654" lvl="4" marL="1828754" marR="0" rtl="0" algn="l">
              <a:spcBef>
                <a:spcPts val="0"/>
              </a:spcBef>
              <a:buNone/>
              <a:defRPr b="0" i="0" sz="1800" u="none" cap="none" strike="noStrike">
                <a:solidFill>
                  <a:schemeClr val="dk1"/>
                </a:solidFill>
                <a:latin typeface="Calibri"/>
                <a:ea typeface="Calibri"/>
                <a:cs typeface="Calibri"/>
                <a:sym typeface="Calibri"/>
              </a:defRPr>
            </a:lvl5pPr>
            <a:lvl6pPr indent="-12643" lvl="5" marL="2285943" marR="0" rtl="0" algn="l">
              <a:spcBef>
                <a:spcPts val="0"/>
              </a:spcBef>
              <a:buNone/>
              <a:defRPr b="0" i="0" sz="1800" u="none" cap="none" strike="noStrike">
                <a:solidFill>
                  <a:schemeClr val="dk1"/>
                </a:solidFill>
                <a:latin typeface="Calibri"/>
                <a:ea typeface="Calibri"/>
                <a:cs typeface="Calibri"/>
                <a:sym typeface="Calibri"/>
              </a:defRPr>
            </a:lvl6pPr>
            <a:lvl7pPr indent="-12631" lvl="6" marL="2743131" marR="0" rtl="0" algn="l">
              <a:spcBef>
                <a:spcPts val="0"/>
              </a:spcBef>
              <a:buNone/>
              <a:defRPr b="0" i="0" sz="1800" u="none" cap="none" strike="noStrike">
                <a:solidFill>
                  <a:schemeClr val="dk1"/>
                </a:solidFill>
                <a:latin typeface="Calibri"/>
                <a:ea typeface="Calibri"/>
                <a:cs typeface="Calibri"/>
                <a:sym typeface="Calibri"/>
              </a:defRPr>
            </a:lvl7pPr>
            <a:lvl8pPr indent="-12619" lvl="7" marL="3200320" marR="0" rtl="0" algn="l">
              <a:spcBef>
                <a:spcPts val="0"/>
              </a:spcBef>
              <a:buNone/>
              <a:defRPr b="0" i="0" sz="1800" u="none" cap="none" strike="noStrike">
                <a:solidFill>
                  <a:schemeClr val="dk1"/>
                </a:solidFill>
                <a:latin typeface="Calibri"/>
                <a:ea typeface="Calibri"/>
                <a:cs typeface="Calibri"/>
                <a:sym typeface="Calibri"/>
              </a:defRPr>
            </a:lvl8pPr>
            <a:lvl9pPr indent="-12608" lvl="8" marL="3657509"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12689" lvl="1" marL="457189" marR="0" rtl="0" algn="l">
              <a:spcBef>
                <a:spcPts val="0"/>
              </a:spcBef>
              <a:buNone/>
              <a:defRPr b="0" i="0" sz="1800" u="none" cap="none" strike="noStrike">
                <a:solidFill>
                  <a:schemeClr val="dk1"/>
                </a:solidFill>
                <a:latin typeface="Calibri"/>
                <a:ea typeface="Calibri"/>
                <a:cs typeface="Calibri"/>
                <a:sym typeface="Calibri"/>
              </a:defRPr>
            </a:lvl2pPr>
            <a:lvl3pPr indent="-12677" lvl="2" marL="914377" marR="0" rtl="0" algn="l">
              <a:spcBef>
                <a:spcPts val="0"/>
              </a:spcBef>
              <a:buNone/>
              <a:defRPr b="0" i="0" sz="1800" u="none" cap="none" strike="noStrike">
                <a:solidFill>
                  <a:schemeClr val="dk1"/>
                </a:solidFill>
                <a:latin typeface="Calibri"/>
                <a:ea typeface="Calibri"/>
                <a:cs typeface="Calibri"/>
                <a:sym typeface="Calibri"/>
              </a:defRPr>
            </a:lvl3pPr>
            <a:lvl4pPr indent="-12665" lvl="3" marL="1371566" marR="0" rtl="0" algn="l">
              <a:spcBef>
                <a:spcPts val="0"/>
              </a:spcBef>
              <a:buNone/>
              <a:defRPr b="0" i="0" sz="1800" u="none" cap="none" strike="noStrike">
                <a:solidFill>
                  <a:schemeClr val="dk1"/>
                </a:solidFill>
                <a:latin typeface="Calibri"/>
                <a:ea typeface="Calibri"/>
                <a:cs typeface="Calibri"/>
                <a:sym typeface="Calibri"/>
              </a:defRPr>
            </a:lvl4pPr>
            <a:lvl5pPr indent="-12654" lvl="4" marL="1828754" marR="0" rtl="0" algn="l">
              <a:spcBef>
                <a:spcPts val="0"/>
              </a:spcBef>
              <a:buNone/>
              <a:defRPr b="0" i="0" sz="1800" u="none" cap="none" strike="noStrike">
                <a:solidFill>
                  <a:schemeClr val="dk1"/>
                </a:solidFill>
                <a:latin typeface="Calibri"/>
                <a:ea typeface="Calibri"/>
                <a:cs typeface="Calibri"/>
                <a:sym typeface="Calibri"/>
              </a:defRPr>
            </a:lvl5pPr>
            <a:lvl6pPr indent="-12643" lvl="5" marL="2285943" marR="0" rtl="0" algn="l">
              <a:spcBef>
                <a:spcPts val="0"/>
              </a:spcBef>
              <a:buNone/>
              <a:defRPr b="0" i="0" sz="1800" u="none" cap="none" strike="noStrike">
                <a:solidFill>
                  <a:schemeClr val="dk1"/>
                </a:solidFill>
                <a:latin typeface="Calibri"/>
                <a:ea typeface="Calibri"/>
                <a:cs typeface="Calibri"/>
                <a:sym typeface="Calibri"/>
              </a:defRPr>
            </a:lvl6pPr>
            <a:lvl7pPr indent="-12631" lvl="6" marL="2743131" marR="0" rtl="0" algn="l">
              <a:spcBef>
                <a:spcPts val="0"/>
              </a:spcBef>
              <a:buNone/>
              <a:defRPr b="0" i="0" sz="1800" u="none" cap="none" strike="noStrike">
                <a:solidFill>
                  <a:schemeClr val="dk1"/>
                </a:solidFill>
                <a:latin typeface="Calibri"/>
                <a:ea typeface="Calibri"/>
                <a:cs typeface="Calibri"/>
                <a:sym typeface="Calibri"/>
              </a:defRPr>
            </a:lvl7pPr>
            <a:lvl8pPr indent="-12619" lvl="7" marL="3200320" marR="0" rtl="0" algn="l">
              <a:spcBef>
                <a:spcPts val="0"/>
              </a:spcBef>
              <a:buNone/>
              <a:defRPr b="0" i="0" sz="1800" u="none" cap="none" strike="noStrike">
                <a:solidFill>
                  <a:schemeClr val="dk1"/>
                </a:solidFill>
                <a:latin typeface="Calibri"/>
                <a:ea typeface="Calibri"/>
                <a:cs typeface="Calibri"/>
                <a:sym typeface="Calibri"/>
              </a:defRPr>
            </a:lvl8pPr>
            <a:lvl9pPr indent="-12608" lvl="8" marL="3657509"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600" u="none" cap="none" strike="noStrike">
                <a:solidFill>
                  <a:schemeClr val="dk1"/>
                </a:solidFill>
                <a:latin typeface="Arial"/>
                <a:ea typeface="Arial"/>
                <a:cs typeface="Arial"/>
                <a:sym typeface="Arial"/>
              </a:defRPr>
            </a:lvl1pPr>
            <a:lvl2pPr indent="-12684" lvl="1" marL="609585" marR="0" rtl="0" algn="l">
              <a:spcBef>
                <a:spcPts val="0"/>
              </a:spcBef>
              <a:buNone/>
              <a:defRPr b="0" i="0" sz="1600" u="none" cap="none" strike="noStrike">
                <a:solidFill>
                  <a:schemeClr val="dk1"/>
                </a:solidFill>
                <a:latin typeface="Arial"/>
                <a:ea typeface="Arial"/>
                <a:cs typeface="Arial"/>
                <a:sym typeface="Arial"/>
              </a:defRPr>
            </a:lvl2pPr>
            <a:lvl3pPr indent="-12669" lvl="2" marL="1219170" marR="0" rtl="0" algn="l">
              <a:spcBef>
                <a:spcPts val="0"/>
              </a:spcBef>
              <a:buNone/>
              <a:defRPr b="0" i="0" sz="1600" u="none" cap="none" strike="noStrike">
                <a:solidFill>
                  <a:schemeClr val="dk1"/>
                </a:solidFill>
                <a:latin typeface="Arial"/>
                <a:ea typeface="Arial"/>
                <a:cs typeface="Arial"/>
                <a:sym typeface="Arial"/>
              </a:defRPr>
            </a:lvl3pPr>
            <a:lvl4pPr indent="-12654" lvl="3" marL="1828754" marR="0" rtl="0" algn="l">
              <a:spcBef>
                <a:spcPts val="0"/>
              </a:spcBef>
              <a:buNone/>
              <a:defRPr b="0" i="0" sz="1600" u="none" cap="none" strike="noStrike">
                <a:solidFill>
                  <a:schemeClr val="dk1"/>
                </a:solidFill>
                <a:latin typeface="Arial"/>
                <a:ea typeface="Arial"/>
                <a:cs typeface="Arial"/>
                <a:sym typeface="Arial"/>
              </a:defRPr>
            </a:lvl4pPr>
            <a:lvl5pPr indent="-12638" lvl="4" marL="2438339" marR="0" rtl="0" algn="l">
              <a:spcBef>
                <a:spcPts val="0"/>
              </a:spcBef>
              <a:buNone/>
              <a:defRPr b="0" i="0" sz="1600" u="none" cap="none" strike="noStrike">
                <a:solidFill>
                  <a:schemeClr val="dk1"/>
                </a:solidFill>
                <a:latin typeface="Arial"/>
                <a:ea typeface="Arial"/>
                <a:cs typeface="Arial"/>
                <a:sym typeface="Arial"/>
              </a:defRPr>
            </a:lvl5pPr>
            <a:lvl6pPr indent="-12624" lvl="5" marL="3047924" marR="0" rtl="0" algn="l">
              <a:spcBef>
                <a:spcPts val="0"/>
              </a:spcBef>
              <a:buNone/>
              <a:defRPr b="0" i="0" sz="1600" u="none" cap="none" strike="noStrike">
                <a:solidFill>
                  <a:schemeClr val="dk1"/>
                </a:solidFill>
                <a:latin typeface="Calibri"/>
                <a:ea typeface="Calibri"/>
                <a:cs typeface="Calibri"/>
                <a:sym typeface="Calibri"/>
              </a:defRPr>
            </a:lvl6pPr>
            <a:lvl7pPr indent="-12608" lvl="6" marL="3657509" marR="0" rtl="0" algn="l">
              <a:spcBef>
                <a:spcPts val="0"/>
              </a:spcBef>
              <a:buNone/>
              <a:defRPr b="0" i="0" sz="1600" u="none" cap="none" strike="noStrike">
                <a:solidFill>
                  <a:schemeClr val="dk1"/>
                </a:solidFill>
                <a:latin typeface="Calibri"/>
                <a:ea typeface="Calibri"/>
                <a:cs typeface="Calibri"/>
                <a:sym typeface="Calibri"/>
              </a:defRPr>
            </a:lvl7pPr>
            <a:lvl8pPr indent="-12593" lvl="7" marL="4267093" marR="0" rtl="0" algn="l">
              <a:spcBef>
                <a:spcPts val="0"/>
              </a:spcBef>
              <a:buNone/>
              <a:defRPr b="0" i="0" sz="1600" u="none" cap="none" strike="noStrike">
                <a:solidFill>
                  <a:schemeClr val="dk1"/>
                </a:solidFill>
                <a:latin typeface="Calibri"/>
                <a:ea typeface="Calibri"/>
                <a:cs typeface="Calibri"/>
                <a:sym typeface="Calibri"/>
              </a:defRPr>
            </a:lvl8pPr>
            <a:lvl9pPr indent="-12577" lvl="8" marL="4876678" marR="0" rtl="0" algn="l">
              <a:spcBef>
                <a:spcPts val="0"/>
              </a:spcBef>
              <a:buNone/>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12689" lvl="1" marL="457189" marR="0" rtl="0" algn="l">
              <a:spcBef>
                <a:spcPts val="0"/>
              </a:spcBef>
              <a:buNone/>
              <a:defRPr b="0" i="0" sz="1800" u="none" cap="none" strike="noStrike">
                <a:solidFill>
                  <a:schemeClr val="dk1"/>
                </a:solidFill>
                <a:latin typeface="Calibri"/>
                <a:ea typeface="Calibri"/>
                <a:cs typeface="Calibri"/>
                <a:sym typeface="Calibri"/>
              </a:defRPr>
            </a:lvl2pPr>
            <a:lvl3pPr indent="-12677" lvl="2" marL="914377" marR="0" rtl="0" algn="l">
              <a:spcBef>
                <a:spcPts val="0"/>
              </a:spcBef>
              <a:buNone/>
              <a:defRPr b="0" i="0" sz="1800" u="none" cap="none" strike="noStrike">
                <a:solidFill>
                  <a:schemeClr val="dk1"/>
                </a:solidFill>
                <a:latin typeface="Calibri"/>
                <a:ea typeface="Calibri"/>
                <a:cs typeface="Calibri"/>
                <a:sym typeface="Calibri"/>
              </a:defRPr>
            </a:lvl3pPr>
            <a:lvl4pPr indent="-12665" lvl="3" marL="1371566" marR="0" rtl="0" algn="l">
              <a:spcBef>
                <a:spcPts val="0"/>
              </a:spcBef>
              <a:buNone/>
              <a:defRPr b="0" i="0" sz="1800" u="none" cap="none" strike="noStrike">
                <a:solidFill>
                  <a:schemeClr val="dk1"/>
                </a:solidFill>
                <a:latin typeface="Calibri"/>
                <a:ea typeface="Calibri"/>
                <a:cs typeface="Calibri"/>
                <a:sym typeface="Calibri"/>
              </a:defRPr>
            </a:lvl4pPr>
            <a:lvl5pPr indent="-12654" lvl="4" marL="1828754" marR="0" rtl="0" algn="l">
              <a:spcBef>
                <a:spcPts val="0"/>
              </a:spcBef>
              <a:buNone/>
              <a:defRPr b="0" i="0" sz="1800" u="none" cap="none" strike="noStrike">
                <a:solidFill>
                  <a:schemeClr val="dk1"/>
                </a:solidFill>
                <a:latin typeface="Calibri"/>
                <a:ea typeface="Calibri"/>
                <a:cs typeface="Calibri"/>
                <a:sym typeface="Calibri"/>
              </a:defRPr>
            </a:lvl5pPr>
            <a:lvl6pPr indent="-12643" lvl="5" marL="2285943" marR="0" rtl="0" algn="l">
              <a:spcBef>
                <a:spcPts val="0"/>
              </a:spcBef>
              <a:buNone/>
              <a:defRPr b="0" i="0" sz="1800" u="none" cap="none" strike="noStrike">
                <a:solidFill>
                  <a:schemeClr val="dk1"/>
                </a:solidFill>
                <a:latin typeface="Calibri"/>
                <a:ea typeface="Calibri"/>
                <a:cs typeface="Calibri"/>
                <a:sym typeface="Calibri"/>
              </a:defRPr>
            </a:lvl6pPr>
            <a:lvl7pPr indent="-12631" lvl="6" marL="2743131" marR="0" rtl="0" algn="l">
              <a:spcBef>
                <a:spcPts val="0"/>
              </a:spcBef>
              <a:buNone/>
              <a:defRPr b="0" i="0" sz="1800" u="none" cap="none" strike="noStrike">
                <a:solidFill>
                  <a:schemeClr val="dk1"/>
                </a:solidFill>
                <a:latin typeface="Calibri"/>
                <a:ea typeface="Calibri"/>
                <a:cs typeface="Calibri"/>
                <a:sym typeface="Calibri"/>
              </a:defRPr>
            </a:lvl7pPr>
            <a:lvl8pPr indent="-12619" lvl="7" marL="3200320" marR="0" rtl="0" algn="l">
              <a:spcBef>
                <a:spcPts val="0"/>
              </a:spcBef>
              <a:buNone/>
              <a:defRPr b="0" i="0" sz="1800" u="none" cap="none" strike="noStrike">
                <a:solidFill>
                  <a:schemeClr val="dk1"/>
                </a:solidFill>
                <a:latin typeface="Calibri"/>
                <a:ea typeface="Calibri"/>
                <a:cs typeface="Calibri"/>
                <a:sym typeface="Calibri"/>
              </a:defRPr>
            </a:lvl8pPr>
            <a:lvl9pPr indent="-12608" lvl="8" marL="3657509"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0" name="Shape 7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600" u="none" cap="none" strike="noStrike">
              <a:solidFill>
                <a:schemeClr val="dk1"/>
              </a:solidFill>
              <a:latin typeface="Arial"/>
              <a:ea typeface="Arial"/>
              <a:cs typeface="Arial"/>
              <a:sym typeface="Arial"/>
            </a:endParaRPr>
          </a:p>
        </p:txBody>
      </p:sp>
      <p:sp>
        <p:nvSpPr>
          <p:cNvPr id="71" name="Shape 7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5" name="Shape 135"/>
          <p:cNvSpPr/>
          <p:nvPr>
            <p:ph idx="2"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3" name="Shape 14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2" name="Shape 15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61" name="Shape 16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0" name="Shape 17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8" name="Shape 7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400550"/>
            <a:ext cx="5486400" cy="3600600"/>
          </a:xfrm>
          <a:prstGeom prst="rect">
            <a:avLst/>
          </a:prstGeom>
        </p:spPr>
        <p:txBody>
          <a:bodyPr anchorCtr="0" anchor="t" bIns="91425" lIns="91425" rIns="91425" tIns="91425">
            <a:noAutofit/>
          </a:bodyPr>
          <a:lstStyle/>
          <a:p>
            <a:pPr indent="-228600" lvl="0" marL="457200" rtl="0">
              <a:spcBef>
                <a:spcPts val="0"/>
              </a:spcBef>
              <a:buChar char="●"/>
            </a:pPr>
            <a:r>
              <a:rPr lang="en-US"/>
              <a:t>Alden High school special needs students </a:t>
            </a:r>
          </a:p>
          <a:p>
            <a:pPr indent="-228600" lvl="0" marL="457200" rtl="0">
              <a:spcBef>
                <a:spcPts val="0"/>
              </a:spcBef>
              <a:buChar char="●"/>
            </a:pPr>
            <a:r>
              <a:rPr lang="en-US"/>
              <a:t>school wanted something that would students could use instead of a lockpad key and teach life skillz. so you have atm code, lunch codes etc.</a:t>
            </a:r>
          </a:p>
          <a:p>
            <a:pPr indent="-228600" lvl="0" marL="457200" rtl="0">
              <a:spcBef>
                <a:spcPts val="0"/>
              </a:spcBef>
              <a:buChar char="●"/>
            </a:pPr>
            <a:r>
              <a:rPr lang="en-US"/>
              <a:t>from scratch except for the battery</a:t>
            </a:r>
          </a:p>
        </p:txBody>
      </p:sp>
      <p:sp>
        <p:nvSpPr>
          <p:cNvPr id="85" name="Shape 8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91" name="Shape 91"/>
          <p:cNvSpPr/>
          <p:nvPr>
            <p:ph idx="2"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8" name="Shape 9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6" name="Shape 10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21" name="Shape 121"/>
          <p:cNvSpPr/>
          <p:nvPr>
            <p:ph idx="2"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 name="Shape 12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600" u="none" cap="none" strike="noStrike">
              <a:solidFill>
                <a:schemeClr val="dk1"/>
              </a:solidFill>
              <a:latin typeface="Arial"/>
              <a:ea typeface="Arial"/>
              <a:cs typeface="Arial"/>
              <a:sym typeface="Arial"/>
            </a:endParaRPr>
          </a:p>
        </p:txBody>
      </p:sp>
      <p:sp>
        <p:nvSpPr>
          <p:cNvPr id="129" name="Shape 12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White">
    <p:spTree>
      <p:nvGrpSpPr>
        <p:cNvPr id="18" name="Shape 18"/>
        <p:cNvGrpSpPr/>
        <p:nvPr/>
      </p:nvGrpSpPr>
      <p:grpSpPr>
        <a:xfrm>
          <a:off x="0" y="0"/>
          <a:ext cx="0" cy="0"/>
          <a:chOff x="0" y="0"/>
          <a:chExt cx="0" cy="0"/>
        </a:xfrm>
      </p:grpSpPr>
      <p:pic>
        <p:nvPicPr>
          <p:cNvPr id="19" name="Shape 19"/>
          <p:cNvPicPr preferRelativeResize="0"/>
          <p:nvPr/>
        </p:nvPicPr>
        <p:blipFill rotWithShape="1">
          <a:blip r:embed="rId2">
            <a:alphaModFix/>
          </a:blip>
          <a:srcRect b="0" l="0" r="0" t="0"/>
          <a:stretch/>
        </p:blipFill>
        <p:spPr>
          <a:xfrm>
            <a:off x="-2" y="856"/>
            <a:ext cx="9141712" cy="6856284"/>
          </a:xfrm>
          <a:prstGeom prst="rect">
            <a:avLst/>
          </a:prstGeom>
          <a:noFill/>
          <a:ln>
            <a:noFill/>
          </a:ln>
        </p:spPr>
      </p:pic>
      <p:sp>
        <p:nvSpPr>
          <p:cNvPr id="20" name="Shape 20"/>
          <p:cNvSpPr txBox="1"/>
          <p:nvPr>
            <p:ph idx="1" type="body"/>
          </p:nvPr>
        </p:nvSpPr>
        <p:spPr>
          <a:xfrm>
            <a:off x="493775" y="3968496"/>
            <a:ext cx="4978908" cy="1650381"/>
          </a:xfrm>
          <a:prstGeom prst="rect">
            <a:avLst/>
          </a:prstGeom>
          <a:noFill/>
          <a:ln>
            <a:noFill/>
          </a:ln>
        </p:spPr>
        <p:txBody>
          <a:bodyPr anchorCtr="0" anchor="t" bIns="91425" lIns="91425" rIns="91425" tIns="91425"/>
          <a:lstStyle>
            <a:lvl1pPr indent="0" lvl="0" marL="0" marR="0" rtl="0" algn="l">
              <a:lnSpc>
                <a:spcPct val="90000"/>
              </a:lnSpc>
              <a:spcBef>
                <a:spcPts val="750"/>
              </a:spcBef>
              <a:buClr>
                <a:srgbClr val="005BBB"/>
              </a:buClr>
              <a:buFont typeface="Arial"/>
              <a:buNone/>
              <a:defRPr b="0" i="0" sz="2100" u="none" cap="none" strike="noStrike">
                <a:solidFill>
                  <a:schemeClr val="dk1"/>
                </a:solidFill>
                <a:latin typeface="Arial"/>
                <a:ea typeface="Arial"/>
                <a:cs typeface="Arial"/>
                <a:sym typeface="Arial"/>
              </a:defRPr>
            </a:lvl1pPr>
            <a:lvl2pPr indent="-76200" lvl="1" marL="514350" marR="0" rtl="0" algn="l">
              <a:lnSpc>
                <a:spcPct val="90000"/>
              </a:lnSpc>
              <a:spcBef>
                <a:spcPts val="375"/>
              </a:spcBef>
              <a:buClr>
                <a:srgbClr val="005BBB"/>
              </a:buClr>
              <a:buSzPct val="100000"/>
              <a:buFont typeface="Arial"/>
              <a:buChar char="•"/>
              <a:defRPr b="0" i="0" sz="1500" u="none" cap="none" strike="noStrike">
                <a:solidFill>
                  <a:schemeClr val="dk1"/>
                </a:solidFill>
                <a:latin typeface="Arial"/>
                <a:ea typeface="Arial"/>
                <a:cs typeface="Arial"/>
                <a:sym typeface="Arial"/>
              </a:defRPr>
            </a:lvl2pPr>
            <a:lvl3pPr indent="-85725" lvl="2" marL="857250" marR="0" rtl="0" algn="l">
              <a:lnSpc>
                <a:spcPct val="90000"/>
              </a:lnSpc>
              <a:spcBef>
                <a:spcPts val="375"/>
              </a:spcBef>
              <a:buClr>
                <a:srgbClr val="005BBB"/>
              </a:buClr>
              <a:buSzPct val="96428"/>
              <a:buFont typeface="Merriweather Sans"/>
              <a:buChar char="-"/>
              <a:defRPr b="0" i="0" sz="1350" u="none" cap="none" strike="noStrike">
                <a:solidFill>
                  <a:schemeClr val="dk1"/>
                </a:solidFill>
                <a:latin typeface="Arial"/>
                <a:ea typeface="Arial"/>
                <a:cs typeface="Arial"/>
                <a:sym typeface="Arial"/>
              </a:defRPr>
            </a:lvl3pPr>
            <a:lvl4pPr indent="-85725" lvl="3" marL="12001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4pPr>
            <a:lvl5pPr indent="-85725" lvl="4" marL="15430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5pPr>
            <a:lvl6pPr indent="-85725" lvl="5" marL="18859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6pPr>
            <a:lvl7pPr indent="-85725" lvl="6" marL="22288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7pPr>
            <a:lvl8pPr indent="-85725" lvl="7" marL="25717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8pPr>
            <a:lvl9pPr indent="-85725" lvl="8" marL="29146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9pPr>
          </a:lstStyle>
          <a:p/>
        </p:txBody>
      </p:sp>
      <p:pic>
        <p:nvPicPr>
          <p:cNvPr id="21" name="Shape 21"/>
          <p:cNvPicPr preferRelativeResize="0"/>
          <p:nvPr/>
        </p:nvPicPr>
        <p:blipFill rotWithShape="1">
          <a:blip r:embed="rId3">
            <a:alphaModFix/>
          </a:blip>
          <a:srcRect b="0" l="0" r="0" t="0"/>
          <a:stretch/>
        </p:blipFill>
        <p:spPr>
          <a:xfrm>
            <a:off x="493777" y="6046267"/>
            <a:ext cx="4246290" cy="314919"/>
          </a:xfrm>
          <a:prstGeom prst="rect">
            <a:avLst/>
          </a:prstGeom>
          <a:noFill/>
          <a:ln>
            <a:noFill/>
          </a:ln>
        </p:spPr>
      </p:pic>
      <p:sp>
        <p:nvSpPr>
          <p:cNvPr id="22" name="Shape 22"/>
          <p:cNvSpPr txBox="1"/>
          <p:nvPr>
            <p:ph type="ctrTitle"/>
          </p:nvPr>
        </p:nvSpPr>
        <p:spPr>
          <a:xfrm>
            <a:off x="493775" y="1490471"/>
            <a:ext cx="4978908" cy="2386583"/>
          </a:xfrm>
          <a:prstGeom prst="rect">
            <a:avLst/>
          </a:prstGeom>
          <a:noFill/>
          <a:ln>
            <a:noFill/>
          </a:ln>
        </p:spPr>
        <p:txBody>
          <a:bodyPr anchorCtr="0" anchor="b" bIns="91425" lIns="91425" rIns="91425" tIns="91425"/>
          <a:lstStyle>
            <a:lvl1pPr indent="0" lvl="0" marL="0" marR="0" rtl="0" algn="l">
              <a:lnSpc>
                <a:spcPct val="96666"/>
              </a:lnSpc>
              <a:spcBef>
                <a:spcPts val="0"/>
              </a:spcBef>
              <a:buClr>
                <a:srgbClr val="005BBB"/>
              </a:buClr>
              <a:buFont typeface="Arial"/>
              <a:buNone/>
              <a:defRPr b="1" i="0" sz="4500" u="none" cap="none" strike="noStrike">
                <a:solidFill>
                  <a:srgbClr val="005BB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and 3 Photos">
    <p:spTree>
      <p:nvGrpSpPr>
        <p:cNvPr id="55" name="Shape 55"/>
        <p:cNvGrpSpPr/>
        <p:nvPr/>
      </p:nvGrpSpPr>
      <p:grpSpPr>
        <a:xfrm>
          <a:off x="0" y="0"/>
          <a:ext cx="0" cy="0"/>
          <a:chOff x="0" y="0"/>
          <a:chExt cx="0" cy="0"/>
        </a:xfrm>
      </p:grpSpPr>
      <p:sp>
        <p:nvSpPr>
          <p:cNvPr id="56" name="Shape 56"/>
          <p:cNvSpPr txBox="1"/>
          <p:nvPr>
            <p:ph idx="1" type="body"/>
          </p:nvPr>
        </p:nvSpPr>
        <p:spPr>
          <a:xfrm>
            <a:off x="427102" y="2189263"/>
            <a:ext cx="3001899" cy="2768327"/>
          </a:xfrm>
          <a:prstGeom prst="rect">
            <a:avLst/>
          </a:prstGeom>
          <a:noFill/>
          <a:ln>
            <a:noFill/>
          </a:ln>
        </p:spPr>
        <p:txBody>
          <a:bodyPr anchorCtr="0" anchor="t" bIns="91425" lIns="91425" rIns="91425" tIns="91425"/>
          <a:lstStyle>
            <a:lvl1pPr indent="0" lvl="0" marL="0" marR="0" rtl="0" algn="l">
              <a:lnSpc>
                <a:spcPct val="144444"/>
              </a:lnSpc>
              <a:spcBef>
                <a:spcPts val="750"/>
              </a:spcBef>
              <a:buClr>
                <a:srgbClr val="005BBB"/>
              </a:buClr>
              <a:buFont typeface="Arial"/>
              <a:buNone/>
              <a:defRPr b="0" i="0" sz="135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57" name="Shape 57"/>
          <p:cNvSpPr txBox="1"/>
          <p:nvPr>
            <p:ph type="title"/>
          </p:nvPr>
        </p:nvSpPr>
        <p:spPr>
          <a:xfrm>
            <a:off x="425195" y="1316736"/>
            <a:ext cx="3398728"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p:nvPr>
            <p:ph idx="2" type="pic"/>
          </p:nvPr>
        </p:nvSpPr>
        <p:spPr>
          <a:xfrm>
            <a:off x="3835973" y="1049311"/>
            <a:ext cx="5308026" cy="2950086"/>
          </a:xfrm>
          <a:prstGeom prst="rect">
            <a:avLst/>
          </a:prstGeom>
          <a:solidFill>
            <a:srgbClr val="BFBFBF"/>
          </a:solidFill>
          <a:ln cap="flat" cmpd="sng" w="9525">
            <a:solidFill>
              <a:schemeClr val="lt1"/>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750"/>
              </a:spcBef>
              <a:buClr>
                <a:srgbClr val="005BBB"/>
              </a:buClr>
              <a:buFont typeface="Arial"/>
              <a:buNone/>
              <a:defRPr b="0" i="0" sz="1200" u="none" cap="none" strike="noStrike">
                <a:solidFill>
                  <a:schemeClr val="lt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2100" u="none" cap="none" strike="noStrike">
                <a:solidFill>
                  <a:schemeClr val="dk1"/>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800" u="none" cap="none" strike="noStrike">
                <a:solidFill>
                  <a:schemeClr val="dk1"/>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5pPr>
            <a:lvl6pPr indent="-12656" lvl="5" marL="1714457"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6pPr>
            <a:lvl7pPr indent="-12648" lvl="6" marL="2057348"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7pPr>
            <a:lvl8pPr indent="-12639" lvl="7" marL="2400240"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8pPr>
            <a:lvl9pPr indent="-12631" lvl="8" marL="2743132"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9pPr>
          </a:lstStyle>
          <a:p/>
        </p:txBody>
      </p:sp>
      <p:sp>
        <p:nvSpPr>
          <p:cNvPr id="59" name="Shape 59"/>
          <p:cNvSpPr/>
          <p:nvPr>
            <p:ph idx="3" type="pic"/>
          </p:nvPr>
        </p:nvSpPr>
        <p:spPr>
          <a:xfrm>
            <a:off x="3835973" y="3998296"/>
            <a:ext cx="2701891" cy="2857499"/>
          </a:xfrm>
          <a:prstGeom prst="rect">
            <a:avLst/>
          </a:prstGeom>
          <a:solidFill>
            <a:srgbClr val="BFBFBF"/>
          </a:solidFill>
          <a:ln cap="flat" cmpd="sng" w="9525">
            <a:solidFill>
              <a:schemeClr val="lt1"/>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750"/>
              </a:spcBef>
              <a:buClr>
                <a:srgbClr val="005BBB"/>
              </a:buClr>
              <a:buFont typeface="Arial"/>
              <a:buNone/>
              <a:defRPr b="0" i="0" sz="1200" u="none" cap="none" strike="noStrike">
                <a:solidFill>
                  <a:schemeClr val="lt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2100" u="none" cap="none" strike="noStrike">
                <a:solidFill>
                  <a:schemeClr val="dk1"/>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800" u="none" cap="none" strike="noStrike">
                <a:solidFill>
                  <a:schemeClr val="dk1"/>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5pPr>
            <a:lvl6pPr indent="-12656" lvl="5" marL="1714457"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6pPr>
            <a:lvl7pPr indent="-12648" lvl="6" marL="2057348"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7pPr>
            <a:lvl8pPr indent="-12639" lvl="7" marL="2400240"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8pPr>
            <a:lvl9pPr indent="-12631" lvl="8" marL="2743132"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9pPr>
          </a:lstStyle>
          <a:p/>
        </p:txBody>
      </p:sp>
      <p:sp>
        <p:nvSpPr>
          <p:cNvPr id="60" name="Shape 60"/>
          <p:cNvSpPr/>
          <p:nvPr>
            <p:ph idx="4" type="pic"/>
          </p:nvPr>
        </p:nvSpPr>
        <p:spPr>
          <a:xfrm>
            <a:off x="6525817" y="3998296"/>
            <a:ext cx="2618183" cy="2857499"/>
          </a:xfrm>
          <a:prstGeom prst="rect">
            <a:avLst/>
          </a:prstGeom>
          <a:solidFill>
            <a:srgbClr val="BFBFBF"/>
          </a:solidFill>
          <a:ln cap="flat" cmpd="sng" w="9525">
            <a:solidFill>
              <a:schemeClr val="lt1"/>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750"/>
              </a:spcBef>
              <a:buClr>
                <a:srgbClr val="005BBB"/>
              </a:buClr>
              <a:buFont typeface="Arial"/>
              <a:buNone/>
              <a:defRPr b="0" i="0" sz="1200" u="none" cap="none" strike="noStrike">
                <a:solidFill>
                  <a:schemeClr val="lt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2100" u="none" cap="none" strike="noStrike">
                <a:solidFill>
                  <a:schemeClr val="dk1"/>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800" u="none" cap="none" strike="noStrike">
                <a:solidFill>
                  <a:schemeClr val="dk1"/>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5pPr>
            <a:lvl6pPr indent="-12656" lvl="5" marL="1714457"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6pPr>
            <a:lvl7pPr indent="-12648" lvl="6" marL="2057348"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7pPr>
            <a:lvl8pPr indent="-12639" lvl="7" marL="2400240"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8pPr>
            <a:lvl9pPr indent="-12631" lvl="8" marL="2743132"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ull Width Photo">
    <p:spTree>
      <p:nvGrpSpPr>
        <p:cNvPr id="61" name="Shape 61"/>
        <p:cNvGrpSpPr/>
        <p:nvPr/>
      </p:nvGrpSpPr>
      <p:grpSpPr>
        <a:xfrm>
          <a:off x="0" y="0"/>
          <a:ext cx="0" cy="0"/>
          <a:chOff x="0" y="0"/>
          <a:chExt cx="0" cy="0"/>
        </a:xfrm>
      </p:grpSpPr>
      <p:sp>
        <p:nvSpPr>
          <p:cNvPr id="62" name="Shape 62"/>
          <p:cNvSpPr/>
          <p:nvPr>
            <p:ph idx="2" type="pic"/>
          </p:nvPr>
        </p:nvSpPr>
        <p:spPr>
          <a:xfrm>
            <a:off x="0" y="1049311"/>
            <a:ext cx="9144000" cy="5811864"/>
          </a:xfrm>
          <a:prstGeom prst="rect">
            <a:avLst/>
          </a:prstGeom>
          <a:solidFill>
            <a:srgbClr val="BFBFBF"/>
          </a:solidFill>
          <a:ln>
            <a:noFill/>
          </a:ln>
        </p:spPr>
        <p:txBody>
          <a:bodyPr anchorCtr="0" anchor="t" bIns="91425" lIns="91425" rIns="91425" tIns="91425"/>
          <a:lstStyle>
            <a:lvl1pPr indent="0" lvl="0" marL="0" marR="0" rtl="0" algn="ctr">
              <a:lnSpc>
                <a:spcPct val="90000"/>
              </a:lnSpc>
              <a:spcBef>
                <a:spcPts val="750"/>
              </a:spcBef>
              <a:buClr>
                <a:srgbClr val="005BBB"/>
              </a:buClr>
              <a:buFont typeface="Arial"/>
              <a:buNone/>
              <a:defRPr b="0" i="0" sz="1200" u="none" cap="none" strike="noStrike">
                <a:solidFill>
                  <a:schemeClr val="lt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2100" u="none" cap="none" strike="noStrike">
                <a:solidFill>
                  <a:schemeClr val="dk1"/>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800" u="none" cap="none" strike="noStrike">
                <a:solidFill>
                  <a:schemeClr val="dk1"/>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5pPr>
            <a:lvl6pPr indent="-12656" lvl="5" marL="1714457"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6pPr>
            <a:lvl7pPr indent="-12648" lvl="6" marL="2057348"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7pPr>
            <a:lvl8pPr indent="-12639" lvl="7" marL="2400240"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8pPr>
            <a:lvl9pPr indent="-12631" lvl="8" marL="2743132"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and Chart">
    <p:spTree>
      <p:nvGrpSpPr>
        <p:cNvPr id="63" name="Shape 63"/>
        <p:cNvGrpSpPr/>
        <p:nvPr/>
      </p:nvGrpSpPr>
      <p:grpSpPr>
        <a:xfrm>
          <a:off x="0" y="0"/>
          <a:ext cx="0" cy="0"/>
          <a:chOff x="0" y="0"/>
          <a:chExt cx="0" cy="0"/>
        </a:xfrm>
      </p:grpSpPr>
      <p:sp>
        <p:nvSpPr>
          <p:cNvPr id="64" name="Shape 64"/>
          <p:cNvSpPr/>
          <p:nvPr>
            <p:ph idx="2" type="chart"/>
          </p:nvPr>
        </p:nvSpPr>
        <p:spPr>
          <a:xfrm>
            <a:off x="3824239" y="1320800"/>
            <a:ext cx="4791075" cy="4465639"/>
          </a:xfrm>
          <a:prstGeom prst="rect">
            <a:avLst/>
          </a:prstGeom>
          <a:solidFill>
            <a:srgbClr val="BFBFBF"/>
          </a:solidFill>
          <a:ln>
            <a:noFill/>
          </a:ln>
        </p:spPr>
        <p:txBody>
          <a:bodyPr anchorCtr="0" anchor="t" bIns="91425" lIns="91425" rIns="91425" tIns="91425"/>
          <a:lstStyle>
            <a:lvl1pPr indent="0" lvl="0" marL="0" marR="0" rtl="0" algn="ctr">
              <a:lnSpc>
                <a:spcPct val="90000"/>
              </a:lnSpc>
              <a:spcBef>
                <a:spcPts val="750"/>
              </a:spcBef>
              <a:spcAft>
                <a:spcPts val="0"/>
              </a:spcAft>
              <a:buClr>
                <a:schemeClr val="lt1"/>
              </a:buClr>
              <a:buFont typeface="Arial"/>
              <a:buNone/>
              <a:defRPr b="0" i="0" sz="1200" u="none" cap="none" strike="noStrike">
                <a:solidFill>
                  <a:schemeClr val="lt1"/>
                </a:solidFill>
                <a:latin typeface="Arial"/>
                <a:ea typeface="Arial"/>
                <a:cs typeface="Arial"/>
                <a:sym typeface="Arial"/>
              </a:defRPr>
            </a:lvl1pPr>
            <a:lvl2pPr indent="-76200" lvl="1" marL="514350" marR="0" rtl="0" algn="l">
              <a:lnSpc>
                <a:spcPct val="90000"/>
              </a:lnSpc>
              <a:spcBef>
                <a:spcPts val="375"/>
              </a:spcBef>
              <a:buClr>
                <a:srgbClr val="005BBB"/>
              </a:buClr>
              <a:buSzPct val="100000"/>
              <a:buFont typeface="Arial"/>
              <a:buChar char="•"/>
              <a:defRPr b="0" i="0" sz="1500" u="none" cap="none" strike="noStrike">
                <a:solidFill>
                  <a:schemeClr val="dk1"/>
                </a:solidFill>
                <a:latin typeface="Arial"/>
                <a:ea typeface="Arial"/>
                <a:cs typeface="Arial"/>
                <a:sym typeface="Arial"/>
              </a:defRPr>
            </a:lvl2pPr>
            <a:lvl3pPr indent="-85725" lvl="2" marL="857250" marR="0" rtl="0" algn="l">
              <a:lnSpc>
                <a:spcPct val="90000"/>
              </a:lnSpc>
              <a:spcBef>
                <a:spcPts val="375"/>
              </a:spcBef>
              <a:buClr>
                <a:srgbClr val="005BBB"/>
              </a:buClr>
              <a:buSzPct val="96428"/>
              <a:buFont typeface="Merriweather Sans"/>
              <a:buChar char="-"/>
              <a:defRPr b="0" i="0" sz="1350" u="none" cap="none" strike="noStrike">
                <a:solidFill>
                  <a:schemeClr val="dk1"/>
                </a:solidFill>
                <a:latin typeface="Arial"/>
                <a:ea typeface="Arial"/>
                <a:cs typeface="Arial"/>
                <a:sym typeface="Arial"/>
              </a:defRPr>
            </a:lvl3pPr>
            <a:lvl4pPr indent="-85725" lvl="3" marL="12001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4pPr>
            <a:lvl5pPr indent="-85725" lvl="4" marL="15430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5pPr>
            <a:lvl6pPr indent="-85725" lvl="5" marL="18859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6pPr>
            <a:lvl7pPr indent="-85725" lvl="6" marL="22288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7pPr>
            <a:lvl8pPr indent="-85725" lvl="7" marL="25717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8pPr>
            <a:lvl9pPr indent="-85725" lvl="8" marL="29146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9pPr>
          </a:lstStyle>
          <a:p/>
        </p:txBody>
      </p:sp>
      <p:sp>
        <p:nvSpPr>
          <p:cNvPr id="65" name="Shape 65"/>
          <p:cNvSpPr txBox="1"/>
          <p:nvPr>
            <p:ph idx="1" type="body"/>
          </p:nvPr>
        </p:nvSpPr>
        <p:spPr>
          <a:xfrm>
            <a:off x="427102" y="2189263"/>
            <a:ext cx="3001899" cy="2768327"/>
          </a:xfrm>
          <a:prstGeom prst="rect">
            <a:avLst/>
          </a:prstGeom>
          <a:noFill/>
          <a:ln>
            <a:noFill/>
          </a:ln>
        </p:spPr>
        <p:txBody>
          <a:bodyPr anchorCtr="0" anchor="t" bIns="91425" lIns="91425" rIns="91425" tIns="91425"/>
          <a:lstStyle>
            <a:lvl1pPr indent="0" lvl="0" marL="0" marR="0" rtl="0" algn="l">
              <a:lnSpc>
                <a:spcPct val="144444"/>
              </a:lnSpc>
              <a:spcBef>
                <a:spcPts val="750"/>
              </a:spcBef>
              <a:buClr>
                <a:srgbClr val="005BBB"/>
              </a:buClr>
              <a:buFont typeface="Arial"/>
              <a:buNone/>
              <a:defRPr b="0" i="0" sz="135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66" name="Shape 66"/>
          <p:cNvSpPr txBox="1"/>
          <p:nvPr>
            <p:ph type="title"/>
          </p:nvPr>
        </p:nvSpPr>
        <p:spPr>
          <a:xfrm>
            <a:off x="425195" y="1316736"/>
            <a:ext cx="3398728"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lide">
    <p:spTree>
      <p:nvGrpSpPr>
        <p:cNvPr id="67"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Blue">
    <p:spTree>
      <p:nvGrpSpPr>
        <p:cNvPr id="23" name="Shape 23"/>
        <p:cNvGrpSpPr/>
        <p:nvPr/>
      </p:nvGrpSpPr>
      <p:grpSpPr>
        <a:xfrm>
          <a:off x="0" y="0"/>
          <a:ext cx="0" cy="0"/>
          <a:chOff x="0" y="0"/>
          <a:chExt cx="0" cy="0"/>
        </a:xfrm>
      </p:grpSpPr>
      <p:pic>
        <p:nvPicPr>
          <p:cNvPr id="24" name="Shape 24"/>
          <p:cNvPicPr preferRelativeResize="0"/>
          <p:nvPr/>
        </p:nvPicPr>
        <p:blipFill rotWithShape="1">
          <a:blip r:embed="rId2">
            <a:alphaModFix/>
          </a:blip>
          <a:srcRect b="0" l="0" r="0" t="0"/>
          <a:stretch/>
        </p:blipFill>
        <p:spPr>
          <a:xfrm>
            <a:off x="-2" y="857"/>
            <a:ext cx="9141714" cy="6856284"/>
          </a:xfrm>
          <a:prstGeom prst="rect">
            <a:avLst/>
          </a:prstGeom>
          <a:noFill/>
          <a:ln>
            <a:noFill/>
          </a:ln>
        </p:spPr>
      </p:pic>
      <p:sp>
        <p:nvSpPr>
          <p:cNvPr id="25" name="Shape 25"/>
          <p:cNvSpPr txBox="1"/>
          <p:nvPr>
            <p:ph idx="1" type="body"/>
          </p:nvPr>
        </p:nvSpPr>
        <p:spPr>
          <a:xfrm>
            <a:off x="493775" y="3968496"/>
            <a:ext cx="4978908" cy="1650381"/>
          </a:xfrm>
          <a:prstGeom prst="rect">
            <a:avLst/>
          </a:prstGeom>
          <a:noFill/>
          <a:ln>
            <a:noFill/>
          </a:ln>
        </p:spPr>
        <p:txBody>
          <a:bodyPr anchorCtr="0" anchor="t" bIns="91425" lIns="91425" rIns="91425" tIns="91425"/>
          <a:lstStyle>
            <a:lvl1pPr indent="0" lvl="0" marL="0" marR="0" rtl="0" algn="l">
              <a:lnSpc>
                <a:spcPct val="90000"/>
              </a:lnSpc>
              <a:spcBef>
                <a:spcPts val="750"/>
              </a:spcBef>
              <a:buClr>
                <a:srgbClr val="005BBB"/>
              </a:buClr>
              <a:buFont typeface="Arial"/>
              <a:buNone/>
              <a:defRPr b="0" i="0" sz="2100" u="none" cap="none" strike="noStrike">
                <a:solidFill>
                  <a:schemeClr val="lt1"/>
                </a:solidFill>
                <a:latin typeface="Arial"/>
                <a:ea typeface="Arial"/>
                <a:cs typeface="Arial"/>
                <a:sym typeface="Arial"/>
              </a:defRPr>
            </a:lvl1pPr>
            <a:lvl2pPr indent="-76200" lvl="1" marL="514350" marR="0" rtl="0" algn="l">
              <a:lnSpc>
                <a:spcPct val="90000"/>
              </a:lnSpc>
              <a:spcBef>
                <a:spcPts val="375"/>
              </a:spcBef>
              <a:buClr>
                <a:srgbClr val="005BBB"/>
              </a:buClr>
              <a:buSzPct val="100000"/>
              <a:buFont typeface="Arial"/>
              <a:buChar char="•"/>
              <a:defRPr b="0" i="0" sz="1500" u="none" cap="none" strike="noStrike">
                <a:solidFill>
                  <a:schemeClr val="dk1"/>
                </a:solidFill>
                <a:latin typeface="Arial"/>
                <a:ea typeface="Arial"/>
                <a:cs typeface="Arial"/>
                <a:sym typeface="Arial"/>
              </a:defRPr>
            </a:lvl2pPr>
            <a:lvl3pPr indent="-85725" lvl="2" marL="857250" marR="0" rtl="0" algn="l">
              <a:lnSpc>
                <a:spcPct val="90000"/>
              </a:lnSpc>
              <a:spcBef>
                <a:spcPts val="375"/>
              </a:spcBef>
              <a:buClr>
                <a:srgbClr val="005BBB"/>
              </a:buClr>
              <a:buSzPct val="96428"/>
              <a:buFont typeface="Merriweather Sans"/>
              <a:buChar char="-"/>
              <a:defRPr b="0" i="0" sz="1350" u="none" cap="none" strike="noStrike">
                <a:solidFill>
                  <a:schemeClr val="dk1"/>
                </a:solidFill>
                <a:latin typeface="Arial"/>
                <a:ea typeface="Arial"/>
                <a:cs typeface="Arial"/>
                <a:sym typeface="Arial"/>
              </a:defRPr>
            </a:lvl3pPr>
            <a:lvl4pPr indent="-85725" lvl="3" marL="12001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4pPr>
            <a:lvl5pPr indent="-85725" lvl="4" marL="15430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5pPr>
            <a:lvl6pPr indent="-85725" lvl="5" marL="18859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6pPr>
            <a:lvl7pPr indent="-85725" lvl="6" marL="22288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7pPr>
            <a:lvl8pPr indent="-85725" lvl="7" marL="25717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8pPr>
            <a:lvl9pPr indent="-85725" lvl="8" marL="29146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9pPr>
          </a:lstStyle>
          <a:p/>
        </p:txBody>
      </p:sp>
      <p:pic>
        <p:nvPicPr>
          <p:cNvPr id="26" name="Shape 26"/>
          <p:cNvPicPr preferRelativeResize="0"/>
          <p:nvPr/>
        </p:nvPicPr>
        <p:blipFill rotWithShape="1">
          <a:blip r:embed="rId3">
            <a:alphaModFix/>
          </a:blip>
          <a:srcRect b="0" l="0" r="0" t="0"/>
          <a:stretch/>
        </p:blipFill>
        <p:spPr>
          <a:xfrm>
            <a:off x="493777" y="6046264"/>
            <a:ext cx="4148560" cy="307671"/>
          </a:xfrm>
          <a:prstGeom prst="rect">
            <a:avLst/>
          </a:prstGeom>
          <a:noFill/>
          <a:ln>
            <a:noFill/>
          </a:ln>
        </p:spPr>
      </p:pic>
      <p:sp>
        <p:nvSpPr>
          <p:cNvPr id="27" name="Shape 27"/>
          <p:cNvSpPr txBox="1"/>
          <p:nvPr>
            <p:ph type="ctrTitle"/>
          </p:nvPr>
        </p:nvSpPr>
        <p:spPr>
          <a:xfrm>
            <a:off x="493775" y="1490471"/>
            <a:ext cx="4978908" cy="2386583"/>
          </a:xfrm>
          <a:prstGeom prst="rect">
            <a:avLst/>
          </a:prstGeom>
          <a:noFill/>
          <a:ln>
            <a:noFill/>
          </a:ln>
        </p:spPr>
        <p:txBody>
          <a:bodyPr anchorCtr="0" anchor="b" bIns="91425" lIns="91425" rIns="91425" tIns="91425"/>
          <a:lstStyle>
            <a:lvl1pPr indent="0" lvl="0" marL="0" marR="0" rtl="0" algn="l">
              <a:lnSpc>
                <a:spcPct val="96666"/>
              </a:lnSpc>
              <a:spcBef>
                <a:spcPts val="0"/>
              </a:spcBef>
              <a:buClr>
                <a:schemeClr val="lt1"/>
              </a:buClr>
              <a:buFont typeface="Arial"/>
              <a:buNone/>
              <a:defRPr b="1" i="0" sz="45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Slide White">
    <p:spTree>
      <p:nvGrpSpPr>
        <p:cNvPr id="28" name="Shape 28"/>
        <p:cNvGrpSpPr/>
        <p:nvPr/>
      </p:nvGrpSpPr>
      <p:grpSpPr>
        <a:xfrm>
          <a:off x="0" y="0"/>
          <a:ext cx="0" cy="0"/>
          <a:chOff x="0" y="0"/>
          <a:chExt cx="0" cy="0"/>
        </a:xfrm>
      </p:grpSpPr>
      <p:pic>
        <p:nvPicPr>
          <p:cNvPr id="29" name="Shape 29"/>
          <p:cNvPicPr preferRelativeResize="0"/>
          <p:nvPr/>
        </p:nvPicPr>
        <p:blipFill rotWithShape="1">
          <a:blip r:embed="rId2">
            <a:alphaModFix/>
          </a:blip>
          <a:srcRect b="0" l="0" r="0" t="0"/>
          <a:stretch/>
        </p:blipFill>
        <p:spPr>
          <a:xfrm>
            <a:off x="0" y="857"/>
            <a:ext cx="9141712" cy="6856284"/>
          </a:xfrm>
          <a:prstGeom prst="rect">
            <a:avLst/>
          </a:prstGeom>
          <a:noFill/>
          <a:ln>
            <a:noFill/>
          </a:ln>
        </p:spPr>
      </p:pic>
      <p:sp>
        <p:nvSpPr>
          <p:cNvPr id="30" name="Shape 30"/>
          <p:cNvSpPr txBox="1"/>
          <p:nvPr>
            <p:ph type="ctrTitle"/>
          </p:nvPr>
        </p:nvSpPr>
        <p:spPr>
          <a:xfrm>
            <a:off x="493775" y="1490662"/>
            <a:ext cx="4978908" cy="2387600"/>
          </a:xfrm>
          <a:prstGeom prst="rect">
            <a:avLst/>
          </a:prstGeom>
          <a:noFill/>
          <a:ln>
            <a:noFill/>
          </a:ln>
        </p:spPr>
        <p:txBody>
          <a:bodyPr anchorCtr="0" anchor="b" bIns="91425" lIns="91425" rIns="91425" tIns="91425"/>
          <a:lstStyle>
            <a:lvl1pPr indent="0" lvl="0" marL="0" marR="0" rtl="0" algn="l">
              <a:lnSpc>
                <a:spcPct val="96666"/>
              </a:lnSpc>
              <a:spcBef>
                <a:spcPts val="0"/>
              </a:spcBef>
              <a:buClr>
                <a:srgbClr val="005BBB"/>
              </a:buClr>
              <a:buFont typeface="Arial"/>
              <a:buNone/>
              <a:defRPr b="1" i="0" sz="4500" u="none" cap="none" strike="noStrike">
                <a:solidFill>
                  <a:srgbClr val="005BB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1" name="Shape 31"/>
          <p:cNvSpPr txBox="1"/>
          <p:nvPr>
            <p:ph idx="1" type="subTitle"/>
          </p:nvPr>
        </p:nvSpPr>
        <p:spPr>
          <a:xfrm>
            <a:off x="493775" y="3970337"/>
            <a:ext cx="4978908" cy="2212976"/>
          </a:xfrm>
          <a:prstGeom prst="rect">
            <a:avLst/>
          </a:prstGeom>
          <a:noFill/>
          <a:ln>
            <a:noFill/>
          </a:ln>
        </p:spPr>
        <p:txBody>
          <a:bodyPr anchorCtr="0" anchor="t" bIns="91425" lIns="91425" rIns="91425" tIns="91425"/>
          <a:lstStyle>
            <a:lvl1pPr indent="0" lvl="0" marL="0" marR="0" rtl="0" algn="l">
              <a:lnSpc>
                <a:spcPct val="90000"/>
              </a:lnSpc>
              <a:spcBef>
                <a:spcPts val="750"/>
              </a:spcBef>
              <a:buClr>
                <a:srgbClr val="005BBB"/>
              </a:buClr>
              <a:buFont typeface="Arial"/>
              <a:buNone/>
              <a:defRPr b="0" i="0" sz="2100" u="none" cap="none" strike="noStrike">
                <a:solidFill>
                  <a:schemeClr val="dk1"/>
                </a:solidFill>
                <a:latin typeface="Arial"/>
                <a:ea typeface="Arial"/>
                <a:cs typeface="Arial"/>
                <a:sym typeface="Arial"/>
              </a:defRPr>
            </a:lvl1pPr>
            <a:lvl2pPr indent="0" lvl="1" marL="342900" marR="0" rtl="0" algn="ctr">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90000"/>
              </a:lnSpc>
              <a:spcBef>
                <a:spcPts val="375"/>
              </a:spcBef>
              <a:buClr>
                <a:srgbClr val="005BBB"/>
              </a:buClr>
              <a:buFont typeface="Merriweather Sans"/>
              <a:buNone/>
              <a:defRPr b="0" i="0" sz="1350" u="none" cap="none" strike="noStrike">
                <a:solidFill>
                  <a:schemeClr val="dk1"/>
                </a:solidFill>
                <a:latin typeface="Arial"/>
                <a:ea typeface="Arial"/>
                <a:cs typeface="Arial"/>
                <a:sym typeface="Arial"/>
              </a:defRPr>
            </a:lvl3pPr>
            <a:lvl4pPr indent="0" lvl="3" marL="1028700" marR="0" rtl="0" algn="ctr">
              <a:lnSpc>
                <a:spcPct val="90000"/>
              </a:lnSpc>
              <a:spcBef>
                <a:spcPts val="375"/>
              </a:spcBef>
              <a:buClr>
                <a:srgbClr val="005BBB"/>
              </a:buClr>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90000"/>
              </a:lnSpc>
              <a:spcBef>
                <a:spcPts val="375"/>
              </a:spcBef>
              <a:buClr>
                <a:srgbClr val="005BBB"/>
              </a:buClr>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9pPr>
          </a:lstStyle>
          <a:p/>
        </p:txBody>
      </p:sp>
      <p:pic>
        <p:nvPicPr>
          <p:cNvPr id="32" name="Shape 32"/>
          <p:cNvPicPr preferRelativeResize="0"/>
          <p:nvPr/>
        </p:nvPicPr>
        <p:blipFill rotWithShape="1">
          <a:blip r:embed="rId3">
            <a:alphaModFix/>
          </a:blip>
          <a:srcRect b="0" l="0" r="0" t="0"/>
          <a:stretch/>
        </p:blipFill>
        <p:spPr>
          <a:xfrm>
            <a:off x="314325" y="350411"/>
            <a:ext cx="3528469" cy="2616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Slide Blue">
    <p:spTree>
      <p:nvGrpSpPr>
        <p:cNvPr id="33" name="Shape 33"/>
        <p:cNvGrpSpPr/>
        <p:nvPr/>
      </p:nvGrpSpPr>
      <p:grpSpPr>
        <a:xfrm>
          <a:off x="0" y="0"/>
          <a:ext cx="0" cy="0"/>
          <a:chOff x="0" y="0"/>
          <a:chExt cx="0" cy="0"/>
        </a:xfrm>
      </p:grpSpPr>
      <p:pic>
        <p:nvPicPr>
          <p:cNvPr id="34" name="Shape 34"/>
          <p:cNvPicPr preferRelativeResize="0"/>
          <p:nvPr/>
        </p:nvPicPr>
        <p:blipFill rotWithShape="1">
          <a:blip r:embed="rId2">
            <a:alphaModFix/>
          </a:blip>
          <a:srcRect b="0" l="0" r="0" t="0"/>
          <a:stretch/>
        </p:blipFill>
        <p:spPr>
          <a:xfrm>
            <a:off x="0" y="856"/>
            <a:ext cx="9141712" cy="6856284"/>
          </a:xfrm>
          <a:prstGeom prst="rect">
            <a:avLst/>
          </a:prstGeom>
          <a:noFill/>
          <a:ln>
            <a:noFill/>
          </a:ln>
        </p:spPr>
      </p:pic>
      <p:sp>
        <p:nvSpPr>
          <p:cNvPr id="35" name="Shape 35"/>
          <p:cNvSpPr txBox="1"/>
          <p:nvPr>
            <p:ph type="ctrTitle"/>
          </p:nvPr>
        </p:nvSpPr>
        <p:spPr>
          <a:xfrm>
            <a:off x="493775" y="1490662"/>
            <a:ext cx="4978908" cy="2387600"/>
          </a:xfrm>
          <a:prstGeom prst="rect">
            <a:avLst/>
          </a:prstGeom>
          <a:noFill/>
          <a:ln>
            <a:noFill/>
          </a:ln>
        </p:spPr>
        <p:txBody>
          <a:bodyPr anchorCtr="0" anchor="b" bIns="91425" lIns="91425" rIns="91425" tIns="91425"/>
          <a:lstStyle>
            <a:lvl1pPr indent="0" lvl="0" marL="0" marR="0" rtl="0" algn="l">
              <a:lnSpc>
                <a:spcPct val="96666"/>
              </a:lnSpc>
              <a:spcBef>
                <a:spcPts val="0"/>
              </a:spcBef>
              <a:buClr>
                <a:schemeClr val="lt1"/>
              </a:buClr>
              <a:buFont typeface="Arial"/>
              <a:buNone/>
              <a:defRPr b="1" i="0" sz="45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6" name="Shape 36"/>
          <p:cNvSpPr txBox="1"/>
          <p:nvPr>
            <p:ph idx="1" type="subTitle"/>
          </p:nvPr>
        </p:nvSpPr>
        <p:spPr>
          <a:xfrm>
            <a:off x="493775" y="3970337"/>
            <a:ext cx="4978908" cy="2212976"/>
          </a:xfrm>
          <a:prstGeom prst="rect">
            <a:avLst/>
          </a:prstGeom>
          <a:noFill/>
          <a:ln>
            <a:noFill/>
          </a:ln>
        </p:spPr>
        <p:txBody>
          <a:bodyPr anchorCtr="0" anchor="t" bIns="91425" lIns="91425" rIns="91425" tIns="91425"/>
          <a:lstStyle>
            <a:lvl1pPr indent="0" lvl="0" marL="0" marR="0" rtl="0" algn="l">
              <a:lnSpc>
                <a:spcPct val="90000"/>
              </a:lnSpc>
              <a:spcBef>
                <a:spcPts val="750"/>
              </a:spcBef>
              <a:buClr>
                <a:srgbClr val="005BBB"/>
              </a:buClr>
              <a:buFont typeface="Arial"/>
              <a:buNone/>
              <a:defRPr b="0" i="0" sz="2100" u="none" cap="none" strike="noStrike">
                <a:solidFill>
                  <a:schemeClr val="lt1"/>
                </a:solidFill>
                <a:latin typeface="Arial"/>
                <a:ea typeface="Arial"/>
                <a:cs typeface="Arial"/>
                <a:sym typeface="Arial"/>
              </a:defRPr>
            </a:lvl1pPr>
            <a:lvl2pPr indent="0" lvl="1" marL="342900" marR="0" rtl="0" algn="ctr">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90000"/>
              </a:lnSpc>
              <a:spcBef>
                <a:spcPts val="375"/>
              </a:spcBef>
              <a:buClr>
                <a:srgbClr val="005BBB"/>
              </a:buClr>
              <a:buFont typeface="Merriweather Sans"/>
              <a:buNone/>
              <a:defRPr b="0" i="0" sz="1350" u="none" cap="none" strike="noStrike">
                <a:solidFill>
                  <a:schemeClr val="dk1"/>
                </a:solidFill>
                <a:latin typeface="Arial"/>
                <a:ea typeface="Arial"/>
                <a:cs typeface="Arial"/>
                <a:sym typeface="Arial"/>
              </a:defRPr>
            </a:lvl3pPr>
            <a:lvl4pPr indent="0" lvl="3" marL="1028700" marR="0" rtl="0" algn="ctr">
              <a:lnSpc>
                <a:spcPct val="90000"/>
              </a:lnSpc>
              <a:spcBef>
                <a:spcPts val="375"/>
              </a:spcBef>
              <a:buClr>
                <a:srgbClr val="005BBB"/>
              </a:buClr>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90000"/>
              </a:lnSpc>
              <a:spcBef>
                <a:spcPts val="375"/>
              </a:spcBef>
              <a:buClr>
                <a:srgbClr val="005BBB"/>
              </a:buClr>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375"/>
              </a:spcBef>
              <a:buClr>
                <a:schemeClr val="dk1"/>
              </a:buClr>
              <a:buFont typeface="Arial"/>
              <a:buNone/>
              <a:defRPr b="0" i="0" sz="1200" u="none" cap="none" strike="noStrike">
                <a:solidFill>
                  <a:schemeClr val="dk1"/>
                </a:solidFill>
                <a:latin typeface="Arial"/>
                <a:ea typeface="Arial"/>
                <a:cs typeface="Arial"/>
                <a:sym typeface="Arial"/>
              </a:defRPr>
            </a:lvl9pPr>
          </a:lstStyle>
          <a:p/>
        </p:txBody>
      </p:sp>
      <p:pic>
        <p:nvPicPr>
          <p:cNvPr id="37" name="Shape 37"/>
          <p:cNvPicPr preferRelativeResize="0"/>
          <p:nvPr/>
        </p:nvPicPr>
        <p:blipFill rotWithShape="1">
          <a:blip r:embed="rId3">
            <a:alphaModFix/>
          </a:blip>
          <a:srcRect b="0" l="0" r="0" t="0"/>
          <a:stretch/>
        </p:blipFill>
        <p:spPr>
          <a:xfrm>
            <a:off x="314331" y="347471"/>
            <a:ext cx="3437472" cy="2549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 Column Text">
    <p:spTree>
      <p:nvGrpSpPr>
        <p:cNvPr id="38" name="Shape 38"/>
        <p:cNvGrpSpPr/>
        <p:nvPr/>
      </p:nvGrpSpPr>
      <p:grpSpPr>
        <a:xfrm>
          <a:off x="0" y="0"/>
          <a:ext cx="0" cy="0"/>
          <a:chOff x="0" y="0"/>
          <a:chExt cx="0" cy="0"/>
        </a:xfrm>
      </p:grpSpPr>
      <p:sp>
        <p:nvSpPr>
          <p:cNvPr id="39" name="Shape 39"/>
          <p:cNvSpPr txBox="1"/>
          <p:nvPr>
            <p:ph idx="1" type="body"/>
          </p:nvPr>
        </p:nvSpPr>
        <p:spPr>
          <a:xfrm>
            <a:off x="427100" y="2189264"/>
            <a:ext cx="4802124" cy="3790483"/>
          </a:xfrm>
          <a:prstGeom prst="rect">
            <a:avLst/>
          </a:prstGeom>
          <a:noFill/>
          <a:ln>
            <a:noFill/>
          </a:ln>
        </p:spPr>
        <p:txBody>
          <a:bodyPr anchorCtr="0" anchor="t" bIns="91425" lIns="91425" rIns="91425" tIns="91425"/>
          <a:lstStyle>
            <a:lvl1pPr indent="0" lvl="0" marL="0" marR="0" rtl="0" algn="l">
              <a:lnSpc>
                <a:spcPct val="144444"/>
              </a:lnSpc>
              <a:spcBef>
                <a:spcPts val="750"/>
              </a:spcBef>
              <a:buClr>
                <a:srgbClr val="005BBB"/>
              </a:buClr>
              <a:buFont typeface="Arial"/>
              <a:buNone/>
              <a:defRPr b="0" i="0" sz="135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40" name="Shape 40"/>
          <p:cNvSpPr txBox="1"/>
          <p:nvPr>
            <p:ph type="title"/>
          </p:nvPr>
        </p:nvSpPr>
        <p:spPr>
          <a:xfrm>
            <a:off x="425195" y="1316736"/>
            <a:ext cx="7886700"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lumn Text">
    <p:spTree>
      <p:nvGrpSpPr>
        <p:cNvPr id="41" name="Shape 41"/>
        <p:cNvGrpSpPr/>
        <p:nvPr/>
      </p:nvGrpSpPr>
      <p:grpSpPr>
        <a:xfrm>
          <a:off x="0" y="0"/>
          <a:ext cx="0" cy="0"/>
          <a:chOff x="0" y="0"/>
          <a:chExt cx="0" cy="0"/>
        </a:xfrm>
      </p:grpSpPr>
      <p:sp>
        <p:nvSpPr>
          <p:cNvPr id="42" name="Shape 42"/>
          <p:cNvSpPr txBox="1"/>
          <p:nvPr>
            <p:ph idx="1" type="body"/>
          </p:nvPr>
        </p:nvSpPr>
        <p:spPr>
          <a:xfrm>
            <a:off x="425195" y="2185416"/>
            <a:ext cx="3134814" cy="3511408"/>
          </a:xfrm>
          <a:prstGeom prst="rect">
            <a:avLst/>
          </a:prstGeom>
          <a:noFill/>
          <a:ln>
            <a:noFill/>
          </a:ln>
        </p:spPr>
        <p:txBody>
          <a:bodyPr anchorCtr="0" anchor="t" bIns="91425" lIns="91425" rIns="91425" tIns="91425"/>
          <a:lstStyle>
            <a:lvl1pPr indent="0" lvl="0" marL="0" marR="0" rtl="0" algn="l">
              <a:lnSpc>
                <a:spcPct val="144444"/>
              </a:lnSpc>
              <a:spcBef>
                <a:spcPts val="750"/>
              </a:spcBef>
              <a:buClr>
                <a:srgbClr val="005BBB"/>
              </a:buClr>
              <a:buFont typeface="Arial"/>
              <a:buNone/>
              <a:defRPr b="0" i="0" sz="135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43" name="Shape 43"/>
          <p:cNvSpPr txBox="1"/>
          <p:nvPr>
            <p:ph idx="2" type="body"/>
          </p:nvPr>
        </p:nvSpPr>
        <p:spPr>
          <a:xfrm>
            <a:off x="3771900" y="2185416"/>
            <a:ext cx="3134814" cy="3511408"/>
          </a:xfrm>
          <a:prstGeom prst="rect">
            <a:avLst/>
          </a:prstGeom>
          <a:noFill/>
          <a:ln>
            <a:noFill/>
          </a:ln>
        </p:spPr>
        <p:txBody>
          <a:bodyPr anchorCtr="0" anchor="t" bIns="91425" lIns="91425" rIns="91425" tIns="91425"/>
          <a:lstStyle>
            <a:lvl1pPr indent="0" lvl="0" marL="0" marR="0" rtl="0" algn="l">
              <a:lnSpc>
                <a:spcPct val="144444"/>
              </a:lnSpc>
              <a:spcBef>
                <a:spcPts val="750"/>
              </a:spcBef>
              <a:buClr>
                <a:srgbClr val="005BBB"/>
              </a:buClr>
              <a:buFont typeface="Arial"/>
              <a:buNone/>
              <a:defRPr b="0" i="0" sz="135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44" name="Shape 44"/>
          <p:cNvSpPr txBox="1"/>
          <p:nvPr>
            <p:ph type="title"/>
          </p:nvPr>
        </p:nvSpPr>
        <p:spPr>
          <a:xfrm>
            <a:off x="425195" y="1316736"/>
            <a:ext cx="7886700"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ed List">
    <p:spTree>
      <p:nvGrpSpPr>
        <p:cNvPr id="45" name="Shape 45"/>
        <p:cNvGrpSpPr/>
        <p:nvPr/>
      </p:nvGrpSpPr>
      <p:grpSpPr>
        <a:xfrm>
          <a:off x="0" y="0"/>
          <a:ext cx="0" cy="0"/>
          <a:chOff x="0" y="0"/>
          <a:chExt cx="0" cy="0"/>
        </a:xfrm>
      </p:grpSpPr>
      <p:sp>
        <p:nvSpPr>
          <p:cNvPr id="46" name="Shape 46"/>
          <p:cNvSpPr txBox="1"/>
          <p:nvPr>
            <p:ph idx="1" type="body"/>
          </p:nvPr>
        </p:nvSpPr>
        <p:spPr>
          <a:xfrm>
            <a:off x="425195" y="2185416"/>
            <a:ext cx="6418318" cy="3732425"/>
          </a:xfrm>
          <a:prstGeom prst="rect">
            <a:avLst/>
          </a:prstGeom>
          <a:noFill/>
          <a:ln>
            <a:noFill/>
          </a:ln>
        </p:spPr>
        <p:txBody>
          <a:bodyPr anchorCtr="0" anchor="t" bIns="91425" lIns="91425" rIns="91425" tIns="91425"/>
          <a:lstStyle>
            <a:lvl1pPr indent="-200977" lvl="0" marL="342900" marR="0" rtl="0" algn="l">
              <a:lnSpc>
                <a:spcPct val="130000"/>
              </a:lnSpc>
              <a:spcBef>
                <a:spcPts val="750"/>
              </a:spcBef>
              <a:spcAft>
                <a:spcPts val="0"/>
              </a:spcAft>
              <a:buClr>
                <a:srgbClr val="005BBB"/>
              </a:buClr>
              <a:buSzPct val="109000"/>
              <a:buFont typeface="Arial"/>
              <a:buChar char="•"/>
              <a:defRPr b="0" i="0" sz="150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47" name="Shape 47"/>
          <p:cNvSpPr txBox="1"/>
          <p:nvPr>
            <p:ph type="title"/>
          </p:nvPr>
        </p:nvSpPr>
        <p:spPr>
          <a:xfrm>
            <a:off x="425195" y="1316736"/>
            <a:ext cx="7886700"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3 level Bullet List">
    <p:spTree>
      <p:nvGrpSpPr>
        <p:cNvPr id="48" name="Shape 48"/>
        <p:cNvGrpSpPr/>
        <p:nvPr/>
      </p:nvGrpSpPr>
      <p:grpSpPr>
        <a:xfrm>
          <a:off x="0" y="0"/>
          <a:ext cx="0" cy="0"/>
          <a:chOff x="0" y="0"/>
          <a:chExt cx="0" cy="0"/>
        </a:xfrm>
      </p:grpSpPr>
      <p:sp>
        <p:nvSpPr>
          <p:cNvPr id="49" name="Shape 49"/>
          <p:cNvSpPr txBox="1"/>
          <p:nvPr>
            <p:ph idx="1" type="body"/>
          </p:nvPr>
        </p:nvSpPr>
        <p:spPr>
          <a:xfrm>
            <a:off x="425197" y="2185416"/>
            <a:ext cx="7259239" cy="3848099"/>
          </a:xfrm>
          <a:prstGeom prst="rect">
            <a:avLst/>
          </a:prstGeom>
          <a:noFill/>
          <a:ln>
            <a:noFill/>
          </a:ln>
        </p:spPr>
        <p:txBody>
          <a:bodyPr anchorCtr="0" anchor="t" bIns="91425" lIns="91425" rIns="91425" tIns="91425"/>
          <a:lstStyle>
            <a:lvl1pPr indent="0" lvl="0" marL="0" marR="0" rtl="0" algn="l">
              <a:lnSpc>
                <a:spcPct val="135294"/>
              </a:lnSpc>
              <a:spcBef>
                <a:spcPts val="750"/>
              </a:spcBef>
              <a:buClr>
                <a:srgbClr val="005BBB"/>
              </a:buClr>
              <a:buFont typeface="Arial"/>
              <a:buNone/>
              <a:defRPr b="1" i="0" sz="1275" u="none" cap="none" strike="noStrike">
                <a:solidFill>
                  <a:srgbClr val="005BBB"/>
                </a:solidFill>
                <a:latin typeface="Arial"/>
                <a:ea typeface="Arial"/>
                <a:cs typeface="Arial"/>
                <a:sym typeface="Arial"/>
              </a:defRPr>
            </a:lvl1pPr>
            <a:lvl2pPr indent="-114300" lvl="1" marL="552450" marR="0" rtl="0" algn="l">
              <a:lnSpc>
                <a:spcPct val="115000"/>
              </a:lnSpc>
              <a:spcBef>
                <a:spcPts val="375"/>
              </a:spcBef>
              <a:buClr>
                <a:srgbClr val="005BBB"/>
              </a:buClr>
              <a:buSzPct val="100000"/>
              <a:buFont typeface="Arial"/>
              <a:buChar char="•"/>
              <a:defRPr b="0" i="0" sz="1500" u="none" cap="none" strike="noStrike">
                <a:solidFill>
                  <a:schemeClr val="dk1"/>
                </a:solidFill>
                <a:latin typeface="Arial"/>
                <a:ea typeface="Arial"/>
                <a:cs typeface="Arial"/>
                <a:sym typeface="Arial"/>
              </a:defRPr>
            </a:lvl2pPr>
            <a:lvl3pPr indent="-76200" lvl="2" marL="857250" marR="0" rtl="0" algn="l">
              <a:lnSpc>
                <a:spcPct val="115000"/>
              </a:lnSpc>
              <a:spcBef>
                <a:spcPts val="375"/>
              </a:spcBef>
              <a:spcAft>
                <a:spcPts val="0"/>
              </a:spcAft>
              <a:buClr>
                <a:srgbClr val="005BBB"/>
              </a:buClr>
              <a:buSzPct val="100000"/>
              <a:buFont typeface="Merriweather Sans"/>
              <a:buChar char="-"/>
              <a:defRPr b="0" i="0" sz="1500" u="none" cap="none" strike="noStrike">
                <a:solidFill>
                  <a:schemeClr val="dk1"/>
                </a:solidFill>
                <a:latin typeface="Arial"/>
                <a:ea typeface="Arial"/>
                <a:cs typeface="Arial"/>
                <a:sym typeface="Arial"/>
              </a:defRPr>
            </a:lvl3pPr>
            <a:lvl4pPr indent="-85725" lvl="3" marL="1200150" marR="0" rtl="0" algn="l">
              <a:lnSpc>
                <a:spcPct val="90000"/>
              </a:lnSpc>
              <a:spcBef>
                <a:spcPts val="375"/>
              </a:spcBef>
              <a:buClr>
                <a:srgbClr val="005BBB"/>
              </a:buClr>
              <a:buSzPct val="96428"/>
              <a:buFont typeface="Arial"/>
              <a:buChar char="•"/>
              <a:defRPr b="0" i="0" sz="1350" u="none" cap="none" strike="noStrike">
                <a:solidFill>
                  <a:srgbClr val="666666"/>
                </a:solidFill>
                <a:latin typeface="Arial"/>
                <a:ea typeface="Arial"/>
                <a:cs typeface="Arial"/>
                <a:sym typeface="Arial"/>
              </a:defRPr>
            </a:lvl4pPr>
            <a:lvl5pPr indent="-85725" lvl="4" marL="1543050" marR="0" rtl="0" algn="l">
              <a:lnSpc>
                <a:spcPct val="90000"/>
              </a:lnSpc>
              <a:spcBef>
                <a:spcPts val="375"/>
              </a:spcBef>
              <a:buClr>
                <a:srgbClr val="005BBB"/>
              </a:buClr>
              <a:buSzPct val="96428"/>
              <a:buFont typeface="Arial"/>
              <a:buChar char="•"/>
              <a:defRPr b="0" i="0" sz="1350" u="none" cap="none" strike="noStrike">
                <a:solidFill>
                  <a:srgbClr val="666666"/>
                </a:solidFill>
                <a:latin typeface="Arial"/>
                <a:ea typeface="Arial"/>
                <a:cs typeface="Arial"/>
                <a:sym typeface="Arial"/>
              </a:defRPr>
            </a:lvl5pPr>
            <a:lvl6pPr indent="-85725" lvl="5" marL="18859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6pPr>
            <a:lvl7pPr indent="-85725" lvl="6" marL="22288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7pPr>
            <a:lvl8pPr indent="-85725" lvl="7" marL="25717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8pPr>
            <a:lvl9pPr indent="-85725" lvl="8" marL="29146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9pPr>
          </a:lstStyle>
          <a:p/>
        </p:txBody>
      </p:sp>
      <p:sp>
        <p:nvSpPr>
          <p:cNvPr id="50" name="Shape 50"/>
          <p:cNvSpPr txBox="1"/>
          <p:nvPr>
            <p:ph type="title"/>
          </p:nvPr>
        </p:nvSpPr>
        <p:spPr>
          <a:xfrm>
            <a:off x="425195" y="1316736"/>
            <a:ext cx="7886700"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and Photo">
    <p:spTree>
      <p:nvGrpSpPr>
        <p:cNvPr id="51" name="Shape 51"/>
        <p:cNvGrpSpPr/>
        <p:nvPr/>
      </p:nvGrpSpPr>
      <p:grpSpPr>
        <a:xfrm>
          <a:off x="0" y="0"/>
          <a:ext cx="0" cy="0"/>
          <a:chOff x="0" y="0"/>
          <a:chExt cx="0" cy="0"/>
        </a:xfrm>
      </p:grpSpPr>
      <p:sp>
        <p:nvSpPr>
          <p:cNvPr id="52" name="Shape 52"/>
          <p:cNvSpPr txBox="1"/>
          <p:nvPr>
            <p:ph idx="1" type="body"/>
          </p:nvPr>
        </p:nvSpPr>
        <p:spPr>
          <a:xfrm>
            <a:off x="427102" y="2189263"/>
            <a:ext cx="3001899" cy="2768327"/>
          </a:xfrm>
          <a:prstGeom prst="rect">
            <a:avLst/>
          </a:prstGeom>
          <a:noFill/>
          <a:ln>
            <a:noFill/>
          </a:ln>
        </p:spPr>
        <p:txBody>
          <a:bodyPr anchorCtr="0" anchor="t" bIns="91425" lIns="91425" rIns="91425" tIns="91425"/>
          <a:lstStyle>
            <a:lvl1pPr indent="0" lvl="0" marL="0" marR="0" rtl="0" algn="l">
              <a:lnSpc>
                <a:spcPct val="144444"/>
              </a:lnSpc>
              <a:spcBef>
                <a:spcPts val="750"/>
              </a:spcBef>
              <a:buClr>
                <a:srgbClr val="005BBB"/>
              </a:buClr>
              <a:buFont typeface="Arial"/>
              <a:buNone/>
              <a:defRPr b="0" i="0" sz="1350" u="none" cap="none" strike="noStrike">
                <a:solidFill>
                  <a:schemeClr val="dk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1500" u="none" cap="none" strike="noStrike">
                <a:solidFill>
                  <a:srgbClr val="9E9E9E"/>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350" u="none" cap="none" strike="noStrike">
                <a:solidFill>
                  <a:srgbClr val="9E9E9E"/>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200" u="none" cap="none" strike="noStrike">
                <a:solidFill>
                  <a:srgbClr val="9E9E9E"/>
                </a:solidFill>
                <a:latin typeface="Arial"/>
                <a:ea typeface="Arial"/>
                <a:cs typeface="Arial"/>
                <a:sym typeface="Arial"/>
              </a:defRPr>
            </a:lvl5pPr>
            <a:lvl6pPr indent="-12656" lvl="5" marL="1714457"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6pPr>
            <a:lvl7pPr indent="-12648" lvl="6" marL="2057348"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7pPr>
            <a:lvl8pPr indent="-12639" lvl="7" marL="2400240"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8pPr>
            <a:lvl9pPr indent="-12631" lvl="8" marL="2743132" marR="0" rtl="0" algn="l">
              <a:lnSpc>
                <a:spcPct val="90000"/>
              </a:lnSpc>
              <a:spcBef>
                <a:spcPts val="375"/>
              </a:spcBef>
              <a:buClr>
                <a:srgbClr val="9E9E9E"/>
              </a:buClr>
              <a:buFont typeface="Arial"/>
              <a:buNone/>
              <a:defRPr b="0" i="0" sz="1200" u="none" cap="none" strike="noStrike">
                <a:solidFill>
                  <a:srgbClr val="9E9E9E"/>
                </a:solidFill>
                <a:latin typeface="Arial"/>
                <a:ea typeface="Arial"/>
                <a:cs typeface="Arial"/>
                <a:sym typeface="Arial"/>
              </a:defRPr>
            </a:lvl9pPr>
          </a:lstStyle>
          <a:p/>
        </p:txBody>
      </p:sp>
      <p:sp>
        <p:nvSpPr>
          <p:cNvPr id="53" name="Shape 53"/>
          <p:cNvSpPr txBox="1"/>
          <p:nvPr>
            <p:ph type="title"/>
          </p:nvPr>
        </p:nvSpPr>
        <p:spPr>
          <a:xfrm>
            <a:off x="425195" y="1316736"/>
            <a:ext cx="3398728"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4" name="Shape 54"/>
          <p:cNvSpPr/>
          <p:nvPr>
            <p:ph idx="2" type="pic"/>
          </p:nvPr>
        </p:nvSpPr>
        <p:spPr>
          <a:xfrm>
            <a:off x="3823923" y="1049311"/>
            <a:ext cx="5320076" cy="5811864"/>
          </a:xfrm>
          <a:prstGeom prst="rect">
            <a:avLst/>
          </a:prstGeom>
          <a:solidFill>
            <a:srgbClr val="BFBFBF"/>
          </a:solidFill>
          <a:ln cap="flat" cmpd="sng" w="9525">
            <a:solidFill>
              <a:schemeClr val="lt1"/>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750"/>
              </a:spcBef>
              <a:buClr>
                <a:srgbClr val="005BBB"/>
              </a:buClr>
              <a:buFont typeface="Arial"/>
              <a:buNone/>
              <a:defRPr b="0" i="0" sz="1200" u="none" cap="none" strike="noStrike">
                <a:solidFill>
                  <a:schemeClr val="lt1"/>
                </a:solidFill>
                <a:latin typeface="Arial"/>
                <a:ea typeface="Arial"/>
                <a:cs typeface="Arial"/>
                <a:sym typeface="Arial"/>
              </a:defRPr>
            </a:lvl1pPr>
            <a:lvl2pPr indent="-12692" lvl="1" marL="342892" marR="0" rtl="0" algn="l">
              <a:lnSpc>
                <a:spcPct val="90000"/>
              </a:lnSpc>
              <a:spcBef>
                <a:spcPts val="375"/>
              </a:spcBef>
              <a:buClr>
                <a:srgbClr val="005BBB"/>
              </a:buClr>
              <a:buFont typeface="Arial"/>
              <a:buNone/>
              <a:defRPr b="0" i="0" sz="2100" u="none" cap="none" strike="noStrike">
                <a:solidFill>
                  <a:schemeClr val="dk1"/>
                </a:solidFill>
                <a:latin typeface="Arial"/>
                <a:ea typeface="Arial"/>
                <a:cs typeface="Arial"/>
                <a:sym typeface="Arial"/>
              </a:defRPr>
            </a:lvl2pPr>
            <a:lvl3pPr indent="-12682" lvl="2" marL="685783" marR="0" rtl="0" algn="l">
              <a:lnSpc>
                <a:spcPct val="90000"/>
              </a:lnSpc>
              <a:spcBef>
                <a:spcPts val="375"/>
              </a:spcBef>
              <a:buClr>
                <a:srgbClr val="005BBB"/>
              </a:buClr>
              <a:buFont typeface="Merriweather Sans"/>
              <a:buNone/>
              <a:defRPr b="0" i="0" sz="1800" u="none" cap="none" strike="noStrike">
                <a:solidFill>
                  <a:schemeClr val="dk1"/>
                </a:solidFill>
                <a:latin typeface="Arial"/>
                <a:ea typeface="Arial"/>
                <a:cs typeface="Arial"/>
                <a:sym typeface="Arial"/>
              </a:defRPr>
            </a:lvl3pPr>
            <a:lvl4pPr indent="-12675" lvl="3" marL="1028675"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4pPr>
            <a:lvl5pPr indent="-12665" lvl="4" marL="1371566" marR="0" rtl="0" algn="l">
              <a:lnSpc>
                <a:spcPct val="90000"/>
              </a:lnSpc>
              <a:spcBef>
                <a:spcPts val="375"/>
              </a:spcBef>
              <a:buClr>
                <a:srgbClr val="005BBB"/>
              </a:buClr>
              <a:buFont typeface="Arial"/>
              <a:buNone/>
              <a:defRPr b="0" i="0" sz="1500" u="none" cap="none" strike="noStrike">
                <a:solidFill>
                  <a:schemeClr val="dk1"/>
                </a:solidFill>
                <a:latin typeface="Arial"/>
                <a:ea typeface="Arial"/>
                <a:cs typeface="Arial"/>
                <a:sym typeface="Arial"/>
              </a:defRPr>
            </a:lvl5pPr>
            <a:lvl6pPr indent="-12656" lvl="5" marL="1714457"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6pPr>
            <a:lvl7pPr indent="-12648" lvl="6" marL="2057348"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7pPr>
            <a:lvl8pPr indent="-12639" lvl="7" marL="2400240"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8pPr>
            <a:lvl9pPr indent="-12631" lvl="8" marL="2743132" marR="0" rtl="0" algn="l">
              <a:lnSpc>
                <a:spcPct val="90000"/>
              </a:lnSpc>
              <a:spcBef>
                <a:spcPts val="375"/>
              </a:spcBef>
              <a:buClr>
                <a:schemeClr val="dk1"/>
              </a:buClr>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201479" y="0"/>
            <a:ext cx="8772040" cy="6858000"/>
          </a:xfrm>
          <a:prstGeom prst="rect">
            <a:avLst/>
          </a:prstGeom>
          <a:solidFill>
            <a:schemeClr val="lt1"/>
          </a:solidFill>
          <a:ln>
            <a:noFill/>
          </a:ln>
        </p:spPr>
        <p:txBody>
          <a:bodyPr anchorCtr="0" anchor="ctr" bIns="45700" lIns="91425" rIns="91425" tIns="45700">
            <a:noAutofit/>
          </a:bodyPr>
          <a:lstStyle/>
          <a:p>
            <a:pPr indent="-12631" lvl="6" marL="2743131" marR="0" rtl="0" algn="ctr">
              <a:spcBef>
                <a:spcPts val="0"/>
              </a:spcBef>
              <a:buSzPct val="25000"/>
              <a:buNone/>
            </a:pPr>
            <a:r>
              <a:rPr b="0" i="0" lang="en-US" sz="1800" u="none" cap="none" strike="noStrike">
                <a:solidFill>
                  <a:schemeClr val="lt1"/>
                </a:solidFill>
                <a:latin typeface="Arial"/>
                <a:ea typeface="Arial"/>
                <a:cs typeface="Arial"/>
                <a:sym typeface="Arial"/>
              </a:rPr>
              <a:t>‘-</a:t>
            </a:r>
          </a:p>
        </p:txBody>
      </p:sp>
      <p:sp>
        <p:nvSpPr>
          <p:cNvPr id="11" name="Shape 11"/>
          <p:cNvSpPr txBox="1"/>
          <p:nvPr/>
        </p:nvSpPr>
        <p:spPr>
          <a:xfrm>
            <a:off x="1534333" y="1023929"/>
            <a:ext cx="6418317" cy="1402690"/>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buClr>
                <a:schemeClr val="dk1"/>
              </a:buClr>
              <a:buFont typeface="Arial"/>
              <a:buNone/>
            </a:pPr>
            <a:r>
              <a:t/>
            </a:r>
            <a:endParaRPr b="1" i="0" sz="3600" u="none" cap="none" strike="noStrike">
              <a:solidFill>
                <a:schemeClr val="dk1"/>
              </a:solidFill>
              <a:latin typeface="Georgia"/>
              <a:ea typeface="Georgia"/>
              <a:cs typeface="Georgia"/>
              <a:sym typeface="Georgia"/>
            </a:endParaRPr>
          </a:p>
        </p:txBody>
      </p:sp>
      <p:sp>
        <p:nvSpPr>
          <p:cNvPr id="12" name="Shape 12"/>
          <p:cNvSpPr txBox="1"/>
          <p:nvPr/>
        </p:nvSpPr>
        <p:spPr>
          <a:xfrm>
            <a:off x="1534333" y="2555889"/>
            <a:ext cx="6418317" cy="307820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buClr>
                <a:srgbClr val="828383"/>
              </a:buClr>
              <a:buFont typeface="Arial"/>
              <a:buNone/>
            </a:pPr>
            <a:r>
              <a:t/>
            </a:r>
            <a:endParaRPr b="0" i="0" sz="1200" u="none" cap="none" strike="noStrike">
              <a:solidFill>
                <a:srgbClr val="828383"/>
              </a:solidFill>
              <a:latin typeface="Arial"/>
              <a:ea typeface="Arial"/>
              <a:cs typeface="Arial"/>
              <a:sym typeface="Arial"/>
            </a:endParaRPr>
          </a:p>
        </p:txBody>
      </p:sp>
      <p:pic>
        <p:nvPicPr>
          <p:cNvPr id="13" name="Shape 13"/>
          <p:cNvPicPr preferRelativeResize="0"/>
          <p:nvPr/>
        </p:nvPicPr>
        <p:blipFill rotWithShape="1">
          <a:blip r:embed="rId1">
            <a:alphaModFix/>
          </a:blip>
          <a:srcRect b="0" l="0" r="0" t="0"/>
          <a:stretch/>
        </p:blipFill>
        <p:spPr>
          <a:xfrm>
            <a:off x="0" y="856"/>
            <a:ext cx="9141712" cy="6856284"/>
          </a:xfrm>
          <a:prstGeom prst="rect">
            <a:avLst/>
          </a:prstGeom>
          <a:noFill/>
          <a:ln>
            <a:noFill/>
          </a:ln>
        </p:spPr>
      </p:pic>
      <p:sp>
        <p:nvSpPr>
          <p:cNvPr id="14" name="Shape 14"/>
          <p:cNvSpPr txBox="1"/>
          <p:nvPr>
            <p:ph idx="1" type="body"/>
          </p:nvPr>
        </p:nvSpPr>
        <p:spPr>
          <a:xfrm>
            <a:off x="425195" y="2320110"/>
            <a:ext cx="7886700" cy="3813382"/>
          </a:xfrm>
          <a:prstGeom prst="rect">
            <a:avLst/>
          </a:prstGeom>
          <a:noFill/>
          <a:ln>
            <a:noFill/>
          </a:ln>
        </p:spPr>
        <p:txBody>
          <a:bodyPr anchorCtr="0" anchor="t" bIns="91425" lIns="91425" rIns="91425" tIns="91425"/>
          <a:lstStyle>
            <a:lvl1pPr indent="-76200" lvl="0" marL="171450" marR="0" rtl="0" algn="l">
              <a:lnSpc>
                <a:spcPct val="90000"/>
              </a:lnSpc>
              <a:spcBef>
                <a:spcPts val="750"/>
              </a:spcBef>
              <a:buClr>
                <a:srgbClr val="005BBB"/>
              </a:buClr>
              <a:buSzPct val="100000"/>
              <a:buFont typeface="Arial"/>
              <a:buChar char="•"/>
              <a:defRPr b="0" i="0" sz="1500" u="none" cap="none" strike="noStrike">
                <a:solidFill>
                  <a:schemeClr val="dk1"/>
                </a:solidFill>
                <a:latin typeface="Arial"/>
                <a:ea typeface="Arial"/>
                <a:cs typeface="Arial"/>
                <a:sym typeface="Arial"/>
              </a:defRPr>
            </a:lvl1pPr>
            <a:lvl2pPr indent="-76200" lvl="1" marL="514350" marR="0" rtl="0" algn="l">
              <a:lnSpc>
                <a:spcPct val="90000"/>
              </a:lnSpc>
              <a:spcBef>
                <a:spcPts val="375"/>
              </a:spcBef>
              <a:buClr>
                <a:srgbClr val="005BBB"/>
              </a:buClr>
              <a:buSzPct val="100000"/>
              <a:buFont typeface="Arial"/>
              <a:buChar char="•"/>
              <a:defRPr b="0" i="0" sz="1500" u="none" cap="none" strike="noStrike">
                <a:solidFill>
                  <a:schemeClr val="dk1"/>
                </a:solidFill>
                <a:latin typeface="Arial"/>
                <a:ea typeface="Arial"/>
                <a:cs typeface="Arial"/>
                <a:sym typeface="Arial"/>
              </a:defRPr>
            </a:lvl2pPr>
            <a:lvl3pPr indent="-85725" lvl="2" marL="857250" marR="0" rtl="0" algn="l">
              <a:lnSpc>
                <a:spcPct val="90000"/>
              </a:lnSpc>
              <a:spcBef>
                <a:spcPts val="375"/>
              </a:spcBef>
              <a:buClr>
                <a:srgbClr val="005BBB"/>
              </a:buClr>
              <a:buSzPct val="96428"/>
              <a:buFont typeface="Merriweather Sans"/>
              <a:buChar char="-"/>
              <a:defRPr b="0" i="0" sz="1350" u="none" cap="none" strike="noStrike">
                <a:solidFill>
                  <a:schemeClr val="dk1"/>
                </a:solidFill>
                <a:latin typeface="Arial"/>
                <a:ea typeface="Arial"/>
                <a:cs typeface="Arial"/>
                <a:sym typeface="Arial"/>
              </a:defRPr>
            </a:lvl3pPr>
            <a:lvl4pPr indent="-85725" lvl="3" marL="12001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4pPr>
            <a:lvl5pPr indent="-85725" lvl="4" marL="1543050" marR="0" rtl="0" algn="l">
              <a:lnSpc>
                <a:spcPct val="90000"/>
              </a:lnSpc>
              <a:spcBef>
                <a:spcPts val="375"/>
              </a:spcBef>
              <a:buClr>
                <a:srgbClr val="005BBB"/>
              </a:buClr>
              <a:buSzPct val="96428"/>
              <a:buFont typeface="Arial"/>
              <a:buChar char="•"/>
              <a:defRPr b="0" i="0" sz="1350" u="none" cap="none" strike="noStrike">
                <a:solidFill>
                  <a:schemeClr val="dk1"/>
                </a:solidFill>
                <a:latin typeface="Arial"/>
                <a:ea typeface="Arial"/>
                <a:cs typeface="Arial"/>
                <a:sym typeface="Arial"/>
              </a:defRPr>
            </a:lvl5pPr>
            <a:lvl6pPr indent="-85725" lvl="5" marL="18859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6pPr>
            <a:lvl7pPr indent="-85725" lvl="6" marL="22288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7pPr>
            <a:lvl8pPr indent="-85725" lvl="7" marL="25717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8pPr>
            <a:lvl9pPr indent="-85725" lvl="8" marL="2914650" marR="0" rtl="0" algn="l">
              <a:lnSpc>
                <a:spcPct val="90000"/>
              </a:lnSpc>
              <a:spcBef>
                <a:spcPts val="375"/>
              </a:spcBef>
              <a:buClr>
                <a:schemeClr val="dk1"/>
              </a:buClr>
              <a:buSzPct val="96428"/>
              <a:buFont typeface="Arial"/>
              <a:buChar char="•"/>
              <a:defRPr b="0" i="0" sz="1350" u="none" cap="none" strike="noStrike">
                <a:solidFill>
                  <a:schemeClr val="dk1"/>
                </a:solidFill>
                <a:latin typeface="Arial"/>
                <a:ea typeface="Arial"/>
                <a:cs typeface="Arial"/>
                <a:sym typeface="Arial"/>
              </a:defRPr>
            </a:lvl9pPr>
          </a:lstStyle>
          <a:p/>
        </p:txBody>
      </p:sp>
      <p:sp>
        <p:nvSpPr>
          <p:cNvPr id="15" name="Shape 15"/>
          <p:cNvSpPr txBox="1"/>
          <p:nvPr>
            <p:ph type="title"/>
          </p:nvPr>
        </p:nvSpPr>
        <p:spPr>
          <a:xfrm>
            <a:off x="425195" y="1316736"/>
            <a:ext cx="7886700" cy="86842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225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6" name="Shape 16"/>
          <p:cNvSpPr txBox="1"/>
          <p:nvPr/>
        </p:nvSpPr>
        <p:spPr>
          <a:xfrm>
            <a:off x="7546663" y="6240989"/>
            <a:ext cx="544067" cy="534516"/>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1" i="0" lang="en-US" sz="1200" u="none" cap="none" strike="noStrike">
                <a:solidFill>
                  <a:schemeClr val="dk1"/>
                </a:solidFill>
                <a:latin typeface="Arial"/>
                <a:ea typeface="Arial"/>
                <a:cs typeface="Arial"/>
                <a:sym typeface="Arial"/>
              </a:rPr>
              <a:t>‹#›</a:t>
            </a:fld>
          </a:p>
        </p:txBody>
      </p:sp>
      <p:pic>
        <p:nvPicPr>
          <p:cNvPr id="17" name="Shape 17"/>
          <p:cNvPicPr preferRelativeResize="0"/>
          <p:nvPr/>
        </p:nvPicPr>
        <p:blipFill rotWithShape="1">
          <a:blip r:embed="rId2">
            <a:alphaModFix/>
          </a:blip>
          <a:srcRect b="0" l="0" r="0" t="0"/>
          <a:stretch/>
        </p:blipFill>
        <p:spPr>
          <a:xfrm>
            <a:off x="314325" y="350411"/>
            <a:ext cx="3528469" cy="2616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idx="1" type="body"/>
          </p:nvPr>
        </p:nvSpPr>
        <p:spPr>
          <a:xfrm>
            <a:off x="493775" y="3968496"/>
            <a:ext cx="4978908" cy="1650381"/>
          </a:xfrm>
          <a:prstGeom prst="rect">
            <a:avLst/>
          </a:prstGeom>
          <a:noFill/>
          <a:ln>
            <a:noFill/>
          </a:ln>
        </p:spPr>
        <p:txBody>
          <a:bodyPr anchorCtr="0" anchor="t" bIns="45700" lIns="0" rIns="91425" tIns="45700">
            <a:noAutofit/>
          </a:bodyPr>
          <a:lstStyle/>
          <a:p>
            <a:pPr indent="0" lvl="0" marL="0" marR="0" rtl="0" algn="l">
              <a:lnSpc>
                <a:spcPct val="90000"/>
              </a:lnSpc>
              <a:spcBef>
                <a:spcPts val="0"/>
              </a:spcBef>
              <a:buClr>
                <a:srgbClr val="005BBB"/>
              </a:buClr>
              <a:buSzPct val="25000"/>
              <a:buFont typeface="Arial"/>
              <a:buNone/>
            </a:pPr>
            <a:r>
              <a:rPr lang="en-US"/>
              <a:t>Alden School District </a:t>
            </a:r>
          </a:p>
        </p:txBody>
      </p:sp>
      <p:sp>
        <p:nvSpPr>
          <p:cNvPr id="74" name="Shape 74"/>
          <p:cNvSpPr txBox="1"/>
          <p:nvPr>
            <p:ph type="ctrTitle"/>
          </p:nvPr>
        </p:nvSpPr>
        <p:spPr>
          <a:xfrm>
            <a:off x="493774" y="1490475"/>
            <a:ext cx="5877600" cy="2386500"/>
          </a:xfrm>
          <a:prstGeom prst="rect">
            <a:avLst/>
          </a:prstGeom>
          <a:noFill/>
          <a:ln>
            <a:noFill/>
          </a:ln>
        </p:spPr>
        <p:txBody>
          <a:bodyPr anchorCtr="0" anchor="b" bIns="45700" lIns="0" rIns="91425" tIns="45700">
            <a:noAutofit/>
          </a:bodyPr>
          <a:lstStyle/>
          <a:p>
            <a:pPr indent="0" lvl="0" marL="0" marR="0" rtl="0" algn="l">
              <a:lnSpc>
                <a:spcPct val="96666"/>
              </a:lnSpc>
              <a:spcBef>
                <a:spcPts val="0"/>
              </a:spcBef>
              <a:buClr>
                <a:srgbClr val="005BBB"/>
              </a:buClr>
              <a:buSzPct val="25000"/>
              <a:buFont typeface="Arial"/>
              <a:buNone/>
            </a:pPr>
            <a:r>
              <a:rPr lang="en-US"/>
              <a:t>Automated Locker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84575" y="1047753"/>
            <a:ext cx="7886700" cy="5895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dk2"/>
              </a:buClr>
              <a:buSzPct val="25000"/>
              <a:buFont typeface="Arial"/>
              <a:buNone/>
            </a:pPr>
            <a:r>
              <a:rPr lang="en-US"/>
              <a:t>Screen Case</a:t>
            </a:r>
          </a:p>
        </p:txBody>
      </p:sp>
      <p:pic>
        <p:nvPicPr>
          <p:cNvPr id="138" name="Shape 138"/>
          <p:cNvPicPr preferRelativeResize="0"/>
          <p:nvPr/>
        </p:nvPicPr>
        <p:blipFill>
          <a:blip r:embed="rId3">
            <a:alphaModFix/>
          </a:blip>
          <a:stretch>
            <a:fillRect/>
          </a:stretch>
        </p:blipFill>
        <p:spPr>
          <a:xfrm>
            <a:off x="475125" y="1637250"/>
            <a:ext cx="3424328" cy="4564074"/>
          </a:xfrm>
          <a:prstGeom prst="rect">
            <a:avLst/>
          </a:prstGeom>
          <a:noFill/>
          <a:ln>
            <a:noFill/>
          </a:ln>
        </p:spPr>
      </p:pic>
      <p:pic>
        <p:nvPicPr>
          <p:cNvPr id="139" name="Shape 139"/>
          <p:cNvPicPr preferRelativeResize="0"/>
          <p:nvPr/>
        </p:nvPicPr>
        <p:blipFill>
          <a:blip r:embed="rId4">
            <a:alphaModFix/>
          </a:blip>
          <a:stretch>
            <a:fillRect/>
          </a:stretch>
        </p:blipFill>
        <p:spPr>
          <a:xfrm>
            <a:off x="3957074" y="1637249"/>
            <a:ext cx="4459849" cy="459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idx="1" type="body"/>
          </p:nvPr>
        </p:nvSpPr>
        <p:spPr>
          <a:xfrm>
            <a:off x="425200" y="2013175"/>
            <a:ext cx="3375300" cy="3904500"/>
          </a:xfrm>
          <a:prstGeom prst="rect">
            <a:avLst/>
          </a:prstGeom>
        </p:spPr>
        <p:txBody>
          <a:bodyPr anchorCtr="0" anchor="t" bIns="91425" lIns="91425" rIns="91425" tIns="91425">
            <a:noAutofit/>
          </a:bodyPr>
          <a:lstStyle/>
          <a:p>
            <a:pPr indent="-228600" lvl="0" marL="457200" rtl="0">
              <a:spcBef>
                <a:spcPts val="0"/>
              </a:spcBef>
            </a:pPr>
            <a:r>
              <a:rPr lang="en-US"/>
              <a:t>The solenoid </a:t>
            </a:r>
            <a:r>
              <a:rPr lang="en-US"/>
              <a:t>remains</a:t>
            </a:r>
            <a:r>
              <a:rPr lang="en-US"/>
              <a:t> in the locked position while no power is being supplied to it.  </a:t>
            </a:r>
          </a:p>
          <a:p>
            <a:pPr indent="-228600" lvl="0" marL="457200">
              <a:spcBef>
                <a:spcPts val="0"/>
              </a:spcBef>
            </a:pPr>
            <a:r>
              <a:rPr lang="en-US"/>
              <a:t>When the user enters the passcode the solenoid will open for 5 seconds allowing the user to lift the handle and open the locker.</a:t>
            </a:r>
          </a:p>
        </p:txBody>
      </p:sp>
      <p:sp>
        <p:nvSpPr>
          <p:cNvPr id="146" name="Shape 146"/>
          <p:cNvSpPr txBox="1"/>
          <p:nvPr>
            <p:ph type="title"/>
          </p:nvPr>
        </p:nvSpPr>
        <p:spPr>
          <a:xfrm>
            <a:off x="425200" y="1091250"/>
            <a:ext cx="3939900" cy="492000"/>
          </a:xfrm>
          <a:prstGeom prst="rect">
            <a:avLst/>
          </a:prstGeom>
        </p:spPr>
        <p:txBody>
          <a:bodyPr anchorCtr="0" anchor="b" bIns="91425" lIns="91425" rIns="91425" tIns="91425">
            <a:noAutofit/>
          </a:bodyPr>
          <a:lstStyle/>
          <a:p>
            <a:pPr lvl="0">
              <a:spcBef>
                <a:spcPts val="0"/>
              </a:spcBef>
              <a:buNone/>
            </a:pPr>
            <a:r>
              <a:rPr lang="en-US"/>
              <a:t>Solenoid</a:t>
            </a:r>
          </a:p>
        </p:txBody>
      </p:sp>
      <p:pic>
        <p:nvPicPr>
          <p:cNvPr id="147" name="Shape 147"/>
          <p:cNvPicPr preferRelativeResize="0"/>
          <p:nvPr/>
        </p:nvPicPr>
        <p:blipFill>
          <a:blip r:embed="rId3">
            <a:alphaModFix/>
          </a:blip>
          <a:stretch>
            <a:fillRect/>
          </a:stretch>
        </p:blipFill>
        <p:spPr>
          <a:xfrm>
            <a:off x="5994000" y="1285250"/>
            <a:ext cx="2644499" cy="2573975"/>
          </a:xfrm>
          <a:prstGeom prst="rect">
            <a:avLst/>
          </a:prstGeom>
          <a:noFill/>
          <a:ln>
            <a:noFill/>
          </a:ln>
        </p:spPr>
      </p:pic>
      <p:pic>
        <p:nvPicPr>
          <p:cNvPr id="148" name="Shape 148"/>
          <p:cNvPicPr preferRelativeResize="0"/>
          <p:nvPr/>
        </p:nvPicPr>
        <p:blipFill>
          <a:blip r:embed="rId4">
            <a:alphaModFix/>
          </a:blip>
          <a:stretch>
            <a:fillRect/>
          </a:stretch>
        </p:blipFill>
        <p:spPr>
          <a:xfrm>
            <a:off x="3611924" y="4020474"/>
            <a:ext cx="3476351" cy="2642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 type="body"/>
          </p:nvPr>
        </p:nvSpPr>
        <p:spPr>
          <a:xfrm>
            <a:off x="425200" y="2185425"/>
            <a:ext cx="3024000" cy="3732300"/>
          </a:xfrm>
          <a:prstGeom prst="rect">
            <a:avLst/>
          </a:prstGeom>
        </p:spPr>
        <p:txBody>
          <a:bodyPr anchorCtr="0" anchor="t" bIns="91425" lIns="91425" rIns="91425" tIns="91425">
            <a:noAutofit/>
          </a:bodyPr>
          <a:lstStyle/>
          <a:p>
            <a:pPr indent="-228600" lvl="0" marL="457200" rtl="0">
              <a:spcBef>
                <a:spcPts val="0"/>
              </a:spcBef>
            </a:pPr>
            <a:r>
              <a:rPr lang="en-US"/>
              <a:t>The manual override is used with a key we provide.  </a:t>
            </a:r>
          </a:p>
          <a:p>
            <a:pPr indent="-228600" lvl="0" marL="457200">
              <a:spcBef>
                <a:spcPts val="0"/>
              </a:spcBef>
            </a:pPr>
            <a:r>
              <a:rPr lang="en-US"/>
              <a:t>A plate will push the solenoid lock out of the way so the locker can be opened by faculty members or if the battery dies.</a:t>
            </a:r>
          </a:p>
        </p:txBody>
      </p:sp>
      <p:sp>
        <p:nvSpPr>
          <p:cNvPr id="155" name="Shape 155"/>
          <p:cNvSpPr txBox="1"/>
          <p:nvPr>
            <p:ph type="title"/>
          </p:nvPr>
        </p:nvSpPr>
        <p:spPr>
          <a:xfrm>
            <a:off x="425200" y="1250579"/>
            <a:ext cx="7886700" cy="511200"/>
          </a:xfrm>
          <a:prstGeom prst="rect">
            <a:avLst/>
          </a:prstGeom>
        </p:spPr>
        <p:txBody>
          <a:bodyPr anchorCtr="0" anchor="b" bIns="91425" lIns="91425" rIns="91425" tIns="91425">
            <a:noAutofit/>
          </a:bodyPr>
          <a:lstStyle/>
          <a:p>
            <a:pPr lvl="0">
              <a:spcBef>
                <a:spcPts val="0"/>
              </a:spcBef>
              <a:buNone/>
            </a:pPr>
            <a:r>
              <a:rPr lang="en-US"/>
              <a:t>Manual Override</a:t>
            </a:r>
          </a:p>
        </p:txBody>
      </p:sp>
      <p:pic>
        <p:nvPicPr>
          <p:cNvPr id="156" name="Shape 156"/>
          <p:cNvPicPr preferRelativeResize="0"/>
          <p:nvPr/>
        </p:nvPicPr>
        <p:blipFill>
          <a:blip r:embed="rId3">
            <a:alphaModFix/>
          </a:blip>
          <a:stretch>
            <a:fillRect/>
          </a:stretch>
        </p:blipFill>
        <p:spPr>
          <a:xfrm>
            <a:off x="5994175" y="1153175"/>
            <a:ext cx="2480225" cy="2461074"/>
          </a:xfrm>
          <a:prstGeom prst="rect">
            <a:avLst/>
          </a:prstGeom>
          <a:noFill/>
          <a:ln>
            <a:noFill/>
          </a:ln>
        </p:spPr>
      </p:pic>
      <p:pic>
        <p:nvPicPr>
          <p:cNvPr id="157" name="Shape 157"/>
          <p:cNvPicPr preferRelativeResize="0"/>
          <p:nvPr/>
        </p:nvPicPr>
        <p:blipFill>
          <a:blip r:embed="rId4">
            <a:alphaModFix/>
          </a:blip>
          <a:stretch>
            <a:fillRect/>
          </a:stretch>
        </p:blipFill>
        <p:spPr>
          <a:xfrm>
            <a:off x="3449200" y="3762300"/>
            <a:ext cx="3049605" cy="298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idx="1" type="body"/>
          </p:nvPr>
        </p:nvSpPr>
        <p:spPr>
          <a:xfrm>
            <a:off x="425200" y="2185425"/>
            <a:ext cx="2378400" cy="3732300"/>
          </a:xfrm>
          <a:prstGeom prst="rect">
            <a:avLst/>
          </a:prstGeom>
        </p:spPr>
        <p:txBody>
          <a:bodyPr anchorCtr="0" anchor="t" bIns="91425" lIns="91425" rIns="91425" tIns="91425">
            <a:noAutofit/>
          </a:bodyPr>
          <a:lstStyle/>
          <a:p>
            <a:pPr indent="-228600" lvl="0" marL="457200" rtl="0">
              <a:spcBef>
                <a:spcPts val="0"/>
              </a:spcBef>
            </a:pPr>
            <a:r>
              <a:rPr lang="en-US"/>
              <a:t>Student User can open</a:t>
            </a:r>
          </a:p>
          <a:p>
            <a:pPr indent="-228600" lvl="0" marL="457200" rtl="0">
              <a:spcBef>
                <a:spcPts val="0"/>
              </a:spcBef>
            </a:pPr>
            <a:r>
              <a:rPr lang="en-US"/>
              <a:t>Admin User can reset password</a:t>
            </a:r>
          </a:p>
          <a:p>
            <a:pPr indent="-228600" lvl="0" marL="457200">
              <a:spcBef>
                <a:spcPts val="0"/>
              </a:spcBef>
            </a:pPr>
            <a:r>
              <a:rPr lang="en-US"/>
              <a:t>Powers off when not in use</a:t>
            </a:r>
          </a:p>
        </p:txBody>
      </p:sp>
      <p:sp>
        <p:nvSpPr>
          <p:cNvPr id="164" name="Shape 164"/>
          <p:cNvSpPr txBox="1"/>
          <p:nvPr>
            <p:ph type="title"/>
          </p:nvPr>
        </p:nvSpPr>
        <p:spPr>
          <a:xfrm>
            <a:off x="425195" y="1316736"/>
            <a:ext cx="7886700" cy="868500"/>
          </a:xfrm>
          <a:prstGeom prst="rect">
            <a:avLst/>
          </a:prstGeom>
        </p:spPr>
        <p:txBody>
          <a:bodyPr anchorCtr="0" anchor="b" bIns="91425" lIns="91425" rIns="91425" tIns="91425">
            <a:noAutofit/>
          </a:bodyPr>
          <a:lstStyle/>
          <a:p>
            <a:pPr lvl="0">
              <a:spcBef>
                <a:spcPts val="0"/>
              </a:spcBef>
              <a:buNone/>
            </a:pPr>
            <a:r>
              <a:rPr lang="en-US"/>
              <a:t>Screen </a:t>
            </a:r>
          </a:p>
        </p:txBody>
      </p:sp>
      <p:pic>
        <p:nvPicPr>
          <p:cNvPr id="165" name="Shape 165"/>
          <p:cNvPicPr preferRelativeResize="0"/>
          <p:nvPr/>
        </p:nvPicPr>
        <p:blipFill>
          <a:blip r:embed="rId3">
            <a:alphaModFix/>
          </a:blip>
          <a:stretch>
            <a:fillRect/>
          </a:stretch>
        </p:blipFill>
        <p:spPr>
          <a:xfrm>
            <a:off x="6037274" y="1124099"/>
            <a:ext cx="2274625" cy="3492924"/>
          </a:xfrm>
          <a:prstGeom prst="rect">
            <a:avLst/>
          </a:prstGeom>
          <a:noFill/>
          <a:ln>
            <a:noFill/>
          </a:ln>
        </p:spPr>
      </p:pic>
      <p:pic>
        <p:nvPicPr>
          <p:cNvPr id="166" name="Shape 166"/>
          <p:cNvPicPr preferRelativeResize="0"/>
          <p:nvPr/>
        </p:nvPicPr>
        <p:blipFill>
          <a:blip r:embed="rId4">
            <a:alphaModFix/>
          </a:blip>
          <a:stretch>
            <a:fillRect/>
          </a:stretch>
        </p:blipFill>
        <p:spPr>
          <a:xfrm>
            <a:off x="2986324" y="2767224"/>
            <a:ext cx="2824089" cy="373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 type="body"/>
          </p:nvPr>
        </p:nvSpPr>
        <p:spPr>
          <a:xfrm>
            <a:off x="425197" y="2185416"/>
            <a:ext cx="7259100" cy="3848100"/>
          </a:xfrm>
          <a:prstGeom prst="rect">
            <a:avLst/>
          </a:prstGeom>
        </p:spPr>
        <p:txBody>
          <a:bodyPr anchorCtr="0" anchor="t" bIns="91425" lIns="91425" rIns="91425" tIns="91425">
            <a:noAutofit/>
          </a:bodyPr>
          <a:lstStyle/>
          <a:p>
            <a:pPr lvl="0">
              <a:spcBef>
                <a:spcPts val="0"/>
              </a:spcBef>
              <a:buNone/>
            </a:pPr>
            <a:r>
              <a:t/>
            </a:r>
            <a:endParaRPr/>
          </a:p>
        </p:txBody>
      </p:sp>
      <p:sp>
        <p:nvSpPr>
          <p:cNvPr id="173" name="Shape 173"/>
          <p:cNvSpPr txBox="1"/>
          <p:nvPr>
            <p:ph type="title"/>
          </p:nvPr>
        </p:nvSpPr>
        <p:spPr>
          <a:xfrm>
            <a:off x="425195" y="1316736"/>
            <a:ext cx="7886700" cy="868500"/>
          </a:xfrm>
          <a:prstGeom prst="rect">
            <a:avLst/>
          </a:prstGeom>
        </p:spPr>
        <p:txBody>
          <a:bodyPr anchorCtr="0" anchor="b" bIns="91425" lIns="91425" rIns="91425" tIns="91425">
            <a:noAutofit/>
          </a:bodyPr>
          <a:lstStyle/>
          <a:p>
            <a:pPr lvl="0">
              <a:spcBef>
                <a:spcPts val="0"/>
              </a:spcBef>
              <a:buNone/>
            </a:pPr>
            <a:r>
              <a:rPr lang="en-US"/>
              <a:t>Locker Demo using the screen</a:t>
            </a:r>
          </a:p>
        </p:txBody>
      </p:sp>
      <p:sp>
        <p:nvSpPr>
          <p:cNvPr id="174" name="Shape 174" title="File_000.mov"/>
          <p:cNvSpPr/>
          <p:nvPr/>
        </p:nvSpPr>
        <p:spPr>
          <a:xfrm>
            <a:off x="2082550" y="2319625"/>
            <a:ext cx="4572000" cy="3429000"/>
          </a:xfrm>
          <a:prstGeom prst="rect">
            <a:avLst/>
          </a:prstGeom>
          <a:blipFill>
            <a:blip r:embed="rId3">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 type="body"/>
          </p:nvPr>
        </p:nvSpPr>
        <p:spPr>
          <a:xfrm>
            <a:off x="425197" y="2185416"/>
            <a:ext cx="7259100" cy="3848100"/>
          </a:xfrm>
          <a:prstGeom prst="rect">
            <a:avLst/>
          </a:prstGeom>
        </p:spPr>
        <p:txBody>
          <a:bodyPr anchorCtr="0" anchor="t" bIns="91425" lIns="91425" rIns="91425" tIns="91425">
            <a:noAutofit/>
          </a:bodyPr>
          <a:lstStyle/>
          <a:p>
            <a:pPr lvl="0">
              <a:spcBef>
                <a:spcPts val="0"/>
              </a:spcBef>
              <a:buNone/>
            </a:pPr>
            <a:r>
              <a:t/>
            </a:r>
            <a:endParaRPr/>
          </a:p>
        </p:txBody>
      </p:sp>
      <p:sp>
        <p:nvSpPr>
          <p:cNvPr id="181" name="Shape 181"/>
          <p:cNvSpPr txBox="1"/>
          <p:nvPr>
            <p:ph type="title"/>
          </p:nvPr>
        </p:nvSpPr>
        <p:spPr>
          <a:xfrm>
            <a:off x="425200" y="1250580"/>
            <a:ext cx="7886700" cy="470700"/>
          </a:xfrm>
          <a:prstGeom prst="rect">
            <a:avLst/>
          </a:prstGeom>
        </p:spPr>
        <p:txBody>
          <a:bodyPr anchorCtr="0" anchor="b" bIns="91425" lIns="91425" rIns="91425" tIns="91425">
            <a:noAutofit/>
          </a:bodyPr>
          <a:lstStyle/>
          <a:p>
            <a:pPr lvl="0">
              <a:spcBef>
                <a:spcPts val="0"/>
              </a:spcBef>
              <a:buNone/>
            </a:pPr>
            <a:r>
              <a:rPr lang="en-US"/>
              <a:t>Locker Demo with manual override</a:t>
            </a:r>
          </a:p>
        </p:txBody>
      </p:sp>
      <p:sp>
        <p:nvSpPr>
          <p:cNvPr id="182" name="Shape 182" title="File_000.mov"/>
          <p:cNvSpPr/>
          <p:nvPr/>
        </p:nvSpPr>
        <p:spPr>
          <a:xfrm>
            <a:off x="1912850" y="2299450"/>
            <a:ext cx="4572000" cy="3429000"/>
          </a:xfrm>
          <a:prstGeom prst="rect">
            <a:avLst/>
          </a:prstGeom>
          <a:blipFill>
            <a:blip r:embed="rId3">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idx="1" type="body"/>
          </p:nvPr>
        </p:nvSpPr>
        <p:spPr>
          <a:xfrm>
            <a:off x="425197" y="2185416"/>
            <a:ext cx="7259100" cy="3848100"/>
          </a:xfrm>
          <a:prstGeom prst="rect">
            <a:avLst/>
          </a:prstGeom>
        </p:spPr>
        <p:txBody>
          <a:bodyPr anchorCtr="0" anchor="t" bIns="91425" lIns="91425" rIns="91425" tIns="91425">
            <a:noAutofit/>
          </a:bodyPr>
          <a:lstStyle/>
          <a:p>
            <a:pPr lvl="0" rtl="0" algn="ctr">
              <a:lnSpc>
                <a:spcPct val="115000"/>
              </a:lnSpc>
              <a:spcBef>
                <a:spcPts val="0"/>
              </a:spcBef>
              <a:buNone/>
            </a:pPr>
            <a:r>
              <a:rPr b="0" lang="en-US" sz="1800">
                <a:solidFill>
                  <a:srgbClr val="000000"/>
                </a:solidFill>
              </a:rPr>
              <a:t>Mark Grassi</a:t>
            </a:r>
          </a:p>
          <a:p>
            <a:pPr lvl="0" rtl="0" algn="ctr">
              <a:lnSpc>
                <a:spcPct val="115000"/>
              </a:lnSpc>
              <a:spcBef>
                <a:spcPts val="0"/>
              </a:spcBef>
              <a:buNone/>
            </a:pPr>
            <a:r>
              <a:rPr b="0" lang="en-US" sz="1800">
                <a:solidFill>
                  <a:srgbClr val="000000"/>
                </a:solidFill>
              </a:rPr>
              <a:t>Sanjeevani Choudhery</a:t>
            </a:r>
          </a:p>
          <a:p>
            <a:pPr lvl="0" rtl="0" algn="ctr">
              <a:lnSpc>
                <a:spcPct val="115000"/>
              </a:lnSpc>
              <a:spcBef>
                <a:spcPts val="0"/>
              </a:spcBef>
              <a:buNone/>
            </a:pPr>
            <a:r>
              <a:rPr b="0" lang="en-US" sz="1800">
                <a:solidFill>
                  <a:srgbClr val="000000"/>
                </a:solidFill>
              </a:rPr>
              <a:t>John Fincken</a:t>
            </a:r>
          </a:p>
          <a:p>
            <a:pPr lvl="0" rtl="0" algn="ctr">
              <a:lnSpc>
                <a:spcPct val="115000"/>
              </a:lnSpc>
              <a:spcBef>
                <a:spcPts val="0"/>
              </a:spcBef>
              <a:buNone/>
            </a:pPr>
            <a:r>
              <a:rPr b="0" lang="en-US" sz="1800">
                <a:solidFill>
                  <a:srgbClr val="000000"/>
                </a:solidFill>
              </a:rPr>
              <a:t>Tristan Syre</a:t>
            </a:r>
          </a:p>
          <a:p>
            <a:pPr lvl="0" rtl="0" algn="ctr">
              <a:lnSpc>
                <a:spcPct val="115000"/>
              </a:lnSpc>
              <a:spcBef>
                <a:spcPts val="0"/>
              </a:spcBef>
              <a:buNone/>
            </a:pPr>
            <a:r>
              <a:rPr b="0" lang="en-US" sz="1800">
                <a:solidFill>
                  <a:srgbClr val="000000"/>
                </a:solidFill>
              </a:rPr>
              <a:t>Alex Kirschner</a:t>
            </a:r>
          </a:p>
          <a:p>
            <a:pPr lvl="0" rtl="0" algn="ctr">
              <a:lnSpc>
                <a:spcPct val="115000"/>
              </a:lnSpc>
              <a:spcBef>
                <a:spcPts val="0"/>
              </a:spcBef>
              <a:buNone/>
            </a:pPr>
            <a:r>
              <a:rPr b="0" lang="en-US" sz="1800">
                <a:solidFill>
                  <a:srgbClr val="000000"/>
                </a:solidFill>
              </a:rPr>
              <a:t>John McKissick</a:t>
            </a:r>
          </a:p>
          <a:p>
            <a:pPr lvl="0" rtl="0" algn="ctr">
              <a:lnSpc>
                <a:spcPct val="115000"/>
              </a:lnSpc>
              <a:spcBef>
                <a:spcPts val="0"/>
              </a:spcBef>
              <a:buNone/>
            </a:pPr>
            <a:r>
              <a:rPr b="0" lang="en-US" sz="1800">
                <a:solidFill>
                  <a:srgbClr val="000000"/>
                </a:solidFill>
              </a:rPr>
              <a:t>Sai Kham</a:t>
            </a:r>
          </a:p>
          <a:p>
            <a:pPr lvl="0" rtl="0" algn="ctr">
              <a:lnSpc>
                <a:spcPct val="115000"/>
              </a:lnSpc>
              <a:spcBef>
                <a:spcPts val="0"/>
              </a:spcBef>
              <a:buNone/>
            </a:pPr>
            <a:r>
              <a:rPr b="0" lang="en-US" sz="1800">
                <a:solidFill>
                  <a:srgbClr val="000000"/>
                </a:solidFill>
              </a:rPr>
              <a:t>Drew Clark</a:t>
            </a:r>
          </a:p>
        </p:txBody>
      </p:sp>
      <p:sp>
        <p:nvSpPr>
          <p:cNvPr id="81" name="Shape 81"/>
          <p:cNvSpPr txBox="1"/>
          <p:nvPr>
            <p:ph type="title"/>
          </p:nvPr>
        </p:nvSpPr>
        <p:spPr>
          <a:xfrm>
            <a:off x="425200" y="1119479"/>
            <a:ext cx="7886700" cy="510600"/>
          </a:xfrm>
          <a:prstGeom prst="rect">
            <a:avLst/>
          </a:prstGeom>
        </p:spPr>
        <p:txBody>
          <a:bodyPr anchorCtr="0" anchor="b" bIns="91425" lIns="91425" rIns="91425" tIns="91425">
            <a:noAutofit/>
          </a:bodyPr>
          <a:lstStyle/>
          <a:p>
            <a:pPr lvl="0">
              <a:spcBef>
                <a:spcPts val="0"/>
              </a:spcBef>
              <a:buNone/>
            </a:pPr>
            <a:r>
              <a:rPr lang="en-US"/>
              <a:t>Team Members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idx="1" type="body"/>
          </p:nvPr>
        </p:nvSpPr>
        <p:spPr>
          <a:xfrm>
            <a:off x="425197" y="2185416"/>
            <a:ext cx="7259100" cy="38481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b="0" lang="en-US" sz="1800">
                <a:solidFill>
                  <a:srgbClr val="000000"/>
                </a:solidFill>
              </a:rPr>
              <a:t>Some students at Alden high school have difficulty opening lockers with a regular combination lock.</a:t>
            </a:r>
          </a:p>
          <a:p>
            <a:pPr indent="-342900" lvl="0" marL="457200" rtl="0">
              <a:spcBef>
                <a:spcPts val="0"/>
              </a:spcBef>
              <a:buClr>
                <a:srgbClr val="000000"/>
              </a:buClr>
              <a:buSzPct val="100000"/>
              <a:buChar char="●"/>
            </a:pPr>
            <a:r>
              <a:rPr b="0" lang="en-US" sz="1800">
                <a:solidFill>
                  <a:srgbClr val="000000"/>
                </a:solidFill>
              </a:rPr>
              <a:t>The locks are too small and complicated for some students to use.</a:t>
            </a:r>
          </a:p>
          <a:p>
            <a:pPr indent="-342900" lvl="0" marL="457200">
              <a:spcBef>
                <a:spcPts val="0"/>
              </a:spcBef>
              <a:buClr>
                <a:srgbClr val="000000"/>
              </a:buClr>
              <a:buSzPct val="100000"/>
              <a:buChar char="●"/>
            </a:pPr>
            <a:r>
              <a:rPr b="0" lang="en-US" sz="1800">
                <a:solidFill>
                  <a:srgbClr val="000000"/>
                </a:solidFill>
              </a:rPr>
              <a:t>The school wants an </a:t>
            </a:r>
            <a:r>
              <a:rPr b="0" lang="en-US" sz="1800">
                <a:solidFill>
                  <a:srgbClr val="000000"/>
                </a:solidFill>
              </a:rPr>
              <a:t>easier</a:t>
            </a:r>
            <a:r>
              <a:rPr b="0" lang="en-US" sz="1800">
                <a:solidFill>
                  <a:srgbClr val="000000"/>
                </a:solidFill>
              </a:rPr>
              <a:t> way for these </a:t>
            </a:r>
            <a:r>
              <a:rPr b="0" lang="en-US" sz="1800">
                <a:solidFill>
                  <a:srgbClr val="000000"/>
                </a:solidFill>
              </a:rPr>
              <a:t>students to open their lockers while still using a passcode.</a:t>
            </a:r>
          </a:p>
        </p:txBody>
      </p:sp>
      <p:sp>
        <p:nvSpPr>
          <p:cNvPr id="88" name="Shape 88"/>
          <p:cNvSpPr txBox="1"/>
          <p:nvPr>
            <p:ph type="title"/>
          </p:nvPr>
        </p:nvSpPr>
        <p:spPr>
          <a:xfrm>
            <a:off x="425200" y="1280804"/>
            <a:ext cx="7886700" cy="511200"/>
          </a:xfrm>
          <a:prstGeom prst="rect">
            <a:avLst/>
          </a:prstGeom>
        </p:spPr>
        <p:txBody>
          <a:bodyPr anchorCtr="0" anchor="b" bIns="91425" lIns="91425" rIns="91425" tIns="91425">
            <a:noAutofit/>
          </a:bodyPr>
          <a:lstStyle/>
          <a:p>
            <a:pPr lvl="0">
              <a:spcBef>
                <a:spcPts val="0"/>
              </a:spcBef>
              <a:buNone/>
            </a:pPr>
            <a:r>
              <a:rPr lang="en-US"/>
              <a:t>The Problem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153425" y="996900"/>
            <a:ext cx="8087400" cy="4896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dk2"/>
              </a:buClr>
              <a:buSzPct val="25000"/>
              <a:buFont typeface="Arial"/>
              <a:buNone/>
            </a:pPr>
            <a:r>
              <a:rPr lang="en-US"/>
              <a:t>Approach</a:t>
            </a:r>
          </a:p>
        </p:txBody>
      </p:sp>
      <p:sp>
        <p:nvSpPr>
          <p:cNvPr id="94" name="Shape 94"/>
          <p:cNvSpPr txBox="1"/>
          <p:nvPr/>
        </p:nvSpPr>
        <p:spPr>
          <a:xfrm>
            <a:off x="513975" y="1827275"/>
            <a:ext cx="6812700" cy="47007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US" sz="1800"/>
              <a:t>Battery powered touch screen system to control solenoid lock</a:t>
            </a:r>
          </a:p>
          <a:p>
            <a:pPr lvl="0" rtl="0">
              <a:spcBef>
                <a:spcPts val="0"/>
              </a:spcBef>
              <a:buNone/>
            </a:pPr>
            <a:r>
              <a:t/>
            </a:r>
            <a:endParaRPr sz="1800"/>
          </a:p>
          <a:p>
            <a:pPr indent="-342900" lvl="0" marL="457200">
              <a:spcBef>
                <a:spcPts val="0"/>
              </a:spcBef>
              <a:buSzPct val="100000"/>
              <a:buChar char="●"/>
            </a:pPr>
            <a:r>
              <a:rPr lang="en-US" sz="1800"/>
              <a:t>Screen’s embedded microprocessor will be used to check user input and signal solenoid</a:t>
            </a:r>
          </a:p>
          <a:p>
            <a:pPr lvl="0">
              <a:spcBef>
                <a:spcPts val="0"/>
              </a:spcBef>
              <a:buNone/>
            </a:pPr>
            <a:r>
              <a:t/>
            </a:r>
            <a:endParaRPr sz="1800"/>
          </a:p>
          <a:p>
            <a:pPr indent="-342900" lvl="0" marL="457200">
              <a:spcBef>
                <a:spcPts val="0"/>
              </a:spcBef>
              <a:buSzPct val="100000"/>
              <a:buChar char="●"/>
            </a:pPr>
            <a:r>
              <a:rPr lang="en-US" sz="1800"/>
              <a:t>Custom 3-D printed case to mount screen in locker recess </a:t>
            </a:r>
          </a:p>
          <a:p>
            <a:pPr lvl="0">
              <a:spcBef>
                <a:spcPts val="0"/>
              </a:spcBef>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idx="1" type="body"/>
          </p:nvPr>
        </p:nvSpPr>
        <p:spPr>
          <a:xfrm>
            <a:off x="427102" y="2044788"/>
            <a:ext cx="3001800" cy="2768400"/>
          </a:xfrm>
          <a:prstGeom prst="rect">
            <a:avLst/>
          </a:prstGeom>
        </p:spPr>
        <p:txBody>
          <a:bodyPr anchorCtr="0" anchor="t" bIns="91425" lIns="91425" rIns="91425" tIns="91425">
            <a:noAutofit/>
          </a:bodyPr>
          <a:lstStyle/>
          <a:p>
            <a:pPr lvl="0">
              <a:spcBef>
                <a:spcPts val="0"/>
              </a:spcBef>
              <a:buNone/>
            </a:pPr>
            <a:r>
              <a:rPr lang="en-US"/>
              <a:t>The Dewalt battery case has been gutted of all the circuitry. We mounted it at the top of the locker so it is out of the way and so it can avoid spills and water.</a:t>
            </a:r>
          </a:p>
        </p:txBody>
      </p:sp>
      <p:sp>
        <p:nvSpPr>
          <p:cNvPr id="101" name="Shape 101"/>
          <p:cNvSpPr txBox="1"/>
          <p:nvPr>
            <p:ph type="title"/>
          </p:nvPr>
        </p:nvSpPr>
        <p:spPr>
          <a:xfrm>
            <a:off x="427100" y="1185329"/>
            <a:ext cx="3398700" cy="529500"/>
          </a:xfrm>
          <a:prstGeom prst="rect">
            <a:avLst/>
          </a:prstGeom>
        </p:spPr>
        <p:txBody>
          <a:bodyPr anchorCtr="0" anchor="b" bIns="91425" lIns="91425" rIns="91425" tIns="91425">
            <a:noAutofit/>
          </a:bodyPr>
          <a:lstStyle/>
          <a:p>
            <a:pPr lvl="0">
              <a:spcBef>
                <a:spcPts val="0"/>
              </a:spcBef>
              <a:buNone/>
            </a:pPr>
            <a:r>
              <a:rPr lang="en-US"/>
              <a:t>Circuit Housing</a:t>
            </a:r>
          </a:p>
        </p:txBody>
      </p:sp>
      <p:pic>
        <p:nvPicPr>
          <p:cNvPr id="102" name="Shape 102"/>
          <p:cNvPicPr preferRelativeResize="0"/>
          <p:nvPr/>
        </p:nvPicPr>
        <p:blipFill>
          <a:blip r:embed="rId3">
            <a:alphaModFix/>
          </a:blip>
          <a:stretch>
            <a:fillRect/>
          </a:stretch>
        </p:blipFill>
        <p:spPr>
          <a:xfrm>
            <a:off x="3489499" y="1714824"/>
            <a:ext cx="5179350" cy="4566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idx="1" type="body"/>
          </p:nvPr>
        </p:nvSpPr>
        <p:spPr>
          <a:xfrm>
            <a:off x="427102" y="2189263"/>
            <a:ext cx="3001800" cy="2768400"/>
          </a:xfrm>
          <a:prstGeom prst="rect">
            <a:avLst/>
          </a:prstGeom>
        </p:spPr>
        <p:txBody>
          <a:bodyPr anchorCtr="0" anchor="t" bIns="91425" lIns="91425" rIns="91425" tIns="91425">
            <a:noAutofit/>
          </a:bodyPr>
          <a:lstStyle/>
          <a:p>
            <a:pPr indent="-228600" lvl="0" marL="457200">
              <a:spcBef>
                <a:spcPts val="0"/>
              </a:spcBef>
              <a:buChar char="●"/>
            </a:pPr>
            <a:r>
              <a:rPr lang="en-US"/>
              <a:t>The external battery charger will be kept in the classroom to charge the extra battery when it is not in use.</a:t>
            </a:r>
          </a:p>
        </p:txBody>
      </p:sp>
      <p:sp>
        <p:nvSpPr>
          <p:cNvPr id="109" name="Shape 109"/>
          <p:cNvSpPr txBox="1"/>
          <p:nvPr>
            <p:ph type="title"/>
          </p:nvPr>
        </p:nvSpPr>
        <p:spPr>
          <a:xfrm>
            <a:off x="427100" y="1175954"/>
            <a:ext cx="3398700" cy="548400"/>
          </a:xfrm>
          <a:prstGeom prst="rect">
            <a:avLst/>
          </a:prstGeom>
        </p:spPr>
        <p:txBody>
          <a:bodyPr anchorCtr="0" anchor="b" bIns="91425" lIns="91425" rIns="91425" tIns="91425">
            <a:noAutofit/>
          </a:bodyPr>
          <a:lstStyle/>
          <a:p>
            <a:pPr lvl="0">
              <a:spcBef>
                <a:spcPts val="0"/>
              </a:spcBef>
              <a:buNone/>
            </a:pPr>
            <a:r>
              <a:rPr lang="en-US"/>
              <a:t>External Battery Charger</a:t>
            </a:r>
          </a:p>
        </p:txBody>
      </p:sp>
      <p:pic>
        <p:nvPicPr>
          <p:cNvPr id="110" name="Shape 110"/>
          <p:cNvPicPr preferRelativeResize="0"/>
          <p:nvPr/>
        </p:nvPicPr>
        <p:blipFill>
          <a:blip r:embed="rId3">
            <a:alphaModFix/>
          </a:blip>
          <a:stretch>
            <a:fillRect/>
          </a:stretch>
        </p:blipFill>
        <p:spPr>
          <a:xfrm>
            <a:off x="3590727" y="1724354"/>
            <a:ext cx="5235914" cy="48288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idx="1" type="body"/>
          </p:nvPr>
        </p:nvSpPr>
        <p:spPr>
          <a:xfrm>
            <a:off x="427102" y="2189263"/>
            <a:ext cx="3001800" cy="2768400"/>
          </a:xfrm>
          <a:prstGeom prst="rect">
            <a:avLst/>
          </a:prstGeom>
        </p:spPr>
        <p:txBody>
          <a:bodyPr anchorCtr="0" anchor="t" bIns="91425" lIns="91425" rIns="91425" tIns="91425">
            <a:noAutofit/>
          </a:bodyPr>
          <a:lstStyle/>
          <a:p>
            <a:pPr indent="-228600" lvl="0" marL="457200" rtl="0">
              <a:spcBef>
                <a:spcPts val="0"/>
              </a:spcBef>
              <a:buChar char="●"/>
            </a:pPr>
            <a:r>
              <a:rPr lang="en-US"/>
              <a:t>The circuit was built on a perfboard which is mounted inside the D</a:t>
            </a:r>
            <a:r>
              <a:rPr lang="en-US"/>
              <a:t>ewalt</a:t>
            </a:r>
            <a:r>
              <a:rPr lang="en-US"/>
              <a:t> battery case.  </a:t>
            </a:r>
          </a:p>
          <a:p>
            <a:pPr indent="-228600" lvl="0" marL="457200">
              <a:spcBef>
                <a:spcPts val="0"/>
              </a:spcBef>
              <a:buChar char="●"/>
            </a:pPr>
            <a:r>
              <a:rPr lang="en-US"/>
              <a:t>The battery connected on the top will supply the power to the circuit which will then drive the screen and solenoid.</a:t>
            </a:r>
          </a:p>
        </p:txBody>
      </p:sp>
      <p:sp>
        <p:nvSpPr>
          <p:cNvPr id="117" name="Shape 117"/>
          <p:cNvSpPr txBox="1"/>
          <p:nvPr>
            <p:ph type="title"/>
          </p:nvPr>
        </p:nvSpPr>
        <p:spPr>
          <a:xfrm>
            <a:off x="427100" y="1175928"/>
            <a:ext cx="3398700" cy="557699"/>
          </a:xfrm>
          <a:prstGeom prst="rect">
            <a:avLst/>
          </a:prstGeom>
        </p:spPr>
        <p:txBody>
          <a:bodyPr anchorCtr="0" anchor="b" bIns="91425" lIns="91425" rIns="91425" tIns="91425">
            <a:noAutofit/>
          </a:bodyPr>
          <a:lstStyle/>
          <a:p>
            <a:pPr lvl="0">
              <a:spcBef>
                <a:spcPts val="0"/>
              </a:spcBef>
              <a:buNone/>
            </a:pPr>
            <a:r>
              <a:rPr lang="en-US"/>
              <a:t>Inside Circuit Housing</a:t>
            </a:r>
          </a:p>
        </p:txBody>
      </p:sp>
      <p:pic>
        <p:nvPicPr>
          <p:cNvPr id="118" name="Shape 118"/>
          <p:cNvPicPr preferRelativeResize="0"/>
          <p:nvPr/>
        </p:nvPicPr>
        <p:blipFill>
          <a:blip r:embed="rId3">
            <a:alphaModFix/>
          </a:blip>
          <a:stretch>
            <a:fillRect/>
          </a:stretch>
        </p:blipFill>
        <p:spPr>
          <a:xfrm rot="-5400000">
            <a:off x="4335125" y="1380175"/>
            <a:ext cx="3816574" cy="5088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411775" y="1191429"/>
            <a:ext cx="7886700" cy="5055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dk2"/>
              </a:buClr>
              <a:buSzPct val="25000"/>
              <a:buFont typeface="Arial"/>
              <a:buNone/>
            </a:pPr>
            <a:r>
              <a:rPr lang="en-US"/>
              <a:t>Circuit Design</a:t>
            </a:r>
          </a:p>
        </p:txBody>
      </p:sp>
      <p:sp>
        <p:nvSpPr>
          <p:cNvPr id="124" name="Shape 124"/>
          <p:cNvSpPr txBox="1"/>
          <p:nvPr/>
        </p:nvSpPr>
        <p:spPr>
          <a:xfrm>
            <a:off x="411775" y="2463125"/>
            <a:ext cx="6540000" cy="7629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Locker Circuit Schematic.PNG" id="125" name="Shape 125"/>
          <p:cNvPicPr preferRelativeResize="0"/>
          <p:nvPr/>
        </p:nvPicPr>
        <p:blipFill>
          <a:blip r:embed="rId3">
            <a:alphaModFix/>
          </a:blip>
          <a:stretch>
            <a:fillRect/>
          </a:stretch>
        </p:blipFill>
        <p:spPr>
          <a:xfrm>
            <a:off x="759325" y="1912925"/>
            <a:ext cx="7191600" cy="3955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427100" y="1169129"/>
            <a:ext cx="7886700" cy="5423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dk2"/>
              </a:buClr>
              <a:buSzPct val="25000"/>
              <a:buFont typeface="Arial"/>
              <a:buNone/>
            </a:pPr>
            <a:r>
              <a:rPr lang="en-US"/>
              <a:t>Screen Case</a:t>
            </a:r>
          </a:p>
        </p:txBody>
      </p:sp>
      <p:pic>
        <p:nvPicPr>
          <p:cNvPr id="132" name="Shape 132"/>
          <p:cNvPicPr preferRelativeResize="0"/>
          <p:nvPr/>
        </p:nvPicPr>
        <p:blipFill>
          <a:blip r:embed="rId3">
            <a:alphaModFix/>
          </a:blip>
          <a:stretch>
            <a:fillRect/>
          </a:stretch>
        </p:blipFill>
        <p:spPr>
          <a:xfrm>
            <a:off x="2063925" y="1796854"/>
            <a:ext cx="4792600" cy="48416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